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34" r:id="rId2"/>
  </p:sldMasterIdLst>
  <p:notesMasterIdLst>
    <p:notesMasterId r:id="rId15"/>
  </p:notesMasterIdLst>
  <p:handoutMasterIdLst>
    <p:handoutMasterId r:id="rId16"/>
  </p:handoutMasterIdLst>
  <p:sldIdLst>
    <p:sldId id="257" r:id="rId3"/>
    <p:sldId id="585" r:id="rId4"/>
    <p:sldId id="536" r:id="rId5"/>
    <p:sldId id="584" r:id="rId6"/>
    <p:sldId id="581" r:id="rId7"/>
    <p:sldId id="582" r:id="rId8"/>
    <p:sldId id="583" r:id="rId9"/>
    <p:sldId id="534" r:id="rId10"/>
    <p:sldId id="587" r:id="rId11"/>
    <p:sldId id="533" r:id="rId12"/>
    <p:sldId id="588" r:id="rId13"/>
    <p:sldId id="262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Arnout Drenthel" initials="AD [7]" lastIdx="1" clrIdx="6"/>
  <p:cmAuthor id="1" name="Arnout Drenthel" initials="AD" lastIdx="1" clrIdx="0"/>
  <p:cmAuthor id="8" name="Arnout Drenthel" initials="AD [8]" lastIdx="1" clrIdx="7"/>
  <p:cmAuthor id="2" name="Arnout Drenthel" initials="AD [2]" lastIdx="1" clrIdx="1"/>
  <p:cmAuthor id="9" name="Arnout Drenthel" initials="AD [9]" lastIdx="1" clrIdx="8"/>
  <p:cmAuthor id="3" name="Arnout Drenthel" initials="AD [3]" lastIdx="1" clrIdx="2"/>
  <p:cmAuthor id="4" name="Arnout Drenthel" initials="AD [4]" lastIdx="1" clrIdx="3"/>
  <p:cmAuthor id="5" name="Arnout Drenthel" initials="AD [5]" lastIdx="1" clrIdx="4"/>
  <p:cmAuthor id="6" name="Arnout Drenthel" initials="AD [6]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2B1E"/>
    <a:srgbClr val="154273"/>
    <a:srgbClr val="F2D9E7"/>
    <a:srgbClr val="E5B2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Stijl, thema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48" autoAdjust="0"/>
    <p:restoredTop sz="65400" autoAdjust="0"/>
  </p:normalViewPr>
  <p:slideViewPr>
    <p:cSldViewPr snapToGrid="0">
      <p:cViewPr varScale="1">
        <p:scale>
          <a:sx n="83" d="100"/>
          <a:sy n="83" d="100"/>
        </p:scale>
        <p:origin x="1440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5224"/>
    </p:cViewPr>
  </p:sorterViewPr>
  <p:notesViewPr>
    <p:cSldViewPr snapToGrid="0">
      <p:cViewPr varScale="1">
        <p:scale>
          <a:sx n="81" d="100"/>
          <a:sy n="81" d="100"/>
        </p:scale>
        <p:origin x="23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6709BA-0250-418B-A227-469BF0F69AD3}" type="datetimeFigureOut">
              <a:rPr lang="nl-NL" smtClean="0"/>
              <a:t>24-3-2025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A4FE01-11FF-43DA-B7F5-6592B996E3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179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D30240-3B76-4E52-B42B-C39F5C218F4D}" type="datetimeFigureOut">
              <a:rPr lang="nl-NL" smtClean="0"/>
              <a:t>24-3-2025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01649-886C-4324-AD4C-E61C88D477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9954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01649-886C-4324-AD4C-E61C88D47728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64453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01649-886C-4324-AD4C-E61C88D47728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69184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01649-886C-4324-AD4C-E61C88D47728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9687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2290763" y="512763"/>
            <a:ext cx="4562475" cy="25669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z="32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1B2431-D351-4C6E-A3CF-9DFAC0E3E05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4395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01649-886C-4324-AD4C-E61C88D4772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64394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01649-886C-4324-AD4C-E61C88D47728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3844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01649-886C-4324-AD4C-E61C88D4772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55867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01649-886C-4324-AD4C-E61C88D4772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0290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nl-NL" sz="1200" b="1" dirty="0">
              <a:solidFill>
                <a:srgbClr val="408000"/>
              </a:solidFill>
            </a:endParaRPr>
          </a:p>
          <a:p>
            <a:pPr algn="l"/>
            <a:r>
              <a:rPr lang="nl-NL" sz="1200" b="1" dirty="0">
                <a:solidFill>
                  <a:schemeClr val="accent2"/>
                </a:solidFill>
              </a:rPr>
              <a:t>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01649-886C-4324-AD4C-E61C88D47728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77784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01649-886C-4324-AD4C-E61C88D47728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83364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341F3-CD81-42BE-8BDE-E570ED199957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3858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Vrije vorm: vorm 29">
            <a:extLst>
              <a:ext uri="{FF2B5EF4-FFF2-40B4-BE49-F238E27FC236}">
                <a16:creationId xmlns:a16="http://schemas.microsoft.com/office/drawing/2014/main" id="{FB7BC648-3F3A-4FE6-B474-FF08AD16EC55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5850001 w 6096000"/>
              <a:gd name="connsiteY1" fmla="*/ 0 h 6858000"/>
              <a:gd name="connsiteX2" fmla="*/ 5850001 w 6096000"/>
              <a:gd name="connsiteY2" fmla="*/ 975600 h 6858000"/>
              <a:gd name="connsiteX3" fmla="*/ 6096000 w 6096000"/>
              <a:gd name="connsiteY3" fmla="*/ 975600 h 6858000"/>
              <a:gd name="connsiteX4" fmla="*/ 6096000 w 6096000"/>
              <a:gd name="connsiteY4" fmla="*/ 6858000 h 6858000"/>
              <a:gd name="connsiteX5" fmla="*/ 0 w 609600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5850001" y="0"/>
                </a:lnTo>
                <a:lnTo>
                  <a:pt x="5850001" y="975600"/>
                </a:lnTo>
                <a:lnTo>
                  <a:pt x="6096000" y="975600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6552000" y="3657600"/>
            <a:ext cx="5004000" cy="1828800"/>
          </a:xfrm>
        </p:spPr>
        <p:txBody>
          <a:bodyPr lIns="0" tIns="0" rIns="0" bIns="0"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Klik om een subtitel in te voegen</a:t>
            </a:r>
          </a:p>
        </p:txBody>
      </p:sp>
      <p:sp>
        <p:nvSpPr>
          <p:cNvPr id="25" name="Tijdelijke aanduiding voor tekst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2000" y="5486400"/>
            <a:ext cx="5004000" cy="322075"/>
          </a:xfrm>
        </p:spPr>
        <p:txBody>
          <a:bodyPr l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21" name="Titel 1"/>
          <p:cNvSpPr>
            <a:spLocks noGrp="1"/>
          </p:cNvSpPr>
          <p:nvPr>
            <p:ph type="ctrTitle" hasCustomPrompt="1"/>
          </p:nvPr>
        </p:nvSpPr>
        <p:spPr>
          <a:xfrm>
            <a:off x="6552000" y="2120417"/>
            <a:ext cx="5004000" cy="1403350"/>
          </a:xfrm>
        </p:spPr>
        <p:txBody>
          <a:bodyPr tIns="0" bIns="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een titel in te voegen</a:t>
            </a:r>
          </a:p>
        </p:txBody>
      </p:sp>
      <p:sp>
        <p:nvSpPr>
          <p:cNvPr id="9" name="Tijdelijke aanduiding voor tekst 8">
            <a:extLst>
              <a:ext uri="{FF2B5EF4-FFF2-40B4-BE49-F238E27FC236}">
                <a16:creationId xmlns:a16="http://schemas.microsoft.com/office/drawing/2014/main" id="{BCE3D936-01A5-42C9-A617-17B3B8FB8C5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552000" y="5808475"/>
            <a:ext cx="5004000" cy="34565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/>
            </a:lvl1pPr>
          </a:lstStyle>
          <a:p>
            <a:pPr lvl="0"/>
            <a:r>
              <a:rPr lang="nl-NL" dirty="0"/>
              <a:t>Datum presentatie</a:t>
            </a:r>
          </a:p>
        </p:txBody>
      </p:sp>
      <p:sp>
        <p:nvSpPr>
          <p:cNvPr id="11" name="Vertrouwelijkheidsniveau">
            <a:extLst>
              <a:ext uri="{FF2B5EF4-FFF2-40B4-BE49-F238E27FC236}">
                <a16:creationId xmlns:a16="http://schemas.microsoft.com/office/drawing/2014/main" id="{D6028795-C409-40A9-B428-B0AF6EBB642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30000" y="6528572"/>
            <a:ext cx="4262437" cy="183600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dirty="0"/>
              <a:t>[vertrouwelijkheidsniveau]</a:t>
            </a:r>
          </a:p>
        </p:txBody>
      </p:sp>
      <p:sp>
        <p:nvSpPr>
          <p:cNvPr id="12" name="Tijdelijke aanduiding voor dianummer 11">
            <a:extLst>
              <a:ext uri="{FF2B5EF4-FFF2-40B4-BE49-F238E27FC236}">
                <a16:creationId xmlns:a16="http://schemas.microsoft.com/office/drawing/2014/main" id="{41FD69D9-3E06-4876-9F73-71B6B351D2BE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>
          <a:xfrm>
            <a:off x="11048400" y="6528572"/>
            <a:ext cx="511200" cy="183600"/>
          </a:xfrm>
        </p:spPr>
        <p:txBody>
          <a:bodyPr/>
          <a:lstStyle/>
          <a:p>
            <a:fld id="{6C93B359-CF0D-4389-949E-16A33FCBB3EC}" type="slidenum">
              <a:rPr lang="nl-NL" smtClean="0"/>
              <a:t>‹nr.›</a:t>
            </a:fld>
            <a:endParaRPr lang="nl-NL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8828510C-BC5B-408F-A83E-20041DE7A1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1682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973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geel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afbeelding 3">
            <a:extLst>
              <a:ext uri="{FF2B5EF4-FFF2-40B4-BE49-F238E27FC236}">
                <a16:creationId xmlns:a16="http://schemas.microsoft.com/office/drawing/2014/main" id="{E40B2573-7117-47DC-A1FC-56A832A1E9D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3429000"/>
            <a:ext cx="12192000" cy="3429000"/>
          </a:xfrm>
          <a:solidFill>
            <a:schemeClr val="tx1">
              <a:lumMod val="85000"/>
            </a:schemeClr>
          </a:solidFill>
        </p:spPr>
        <p:txBody>
          <a:bodyPr tIns="1080000" anchor="t" anchorCtr="1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nl-NL" dirty="0"/>
              <a:t>Klik op het pictogram om een afbeelding in te voegen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27AD964-7CC1-4105-95CD-B714971881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C93B359-CF0D-4389-949E-16A33FCBB3EC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4A879FCC-B15B-43B0-94C1-EA709F51A4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een titel in te voegen</a:t>
            </a:r>
          </a:p>
        </p:txBody>
      </p:sp>
    </p:spTree>
    <p:extLst>
      <p:ext uri="{BB962C8B-B14F-4D97-AF65-F5344CB8AC3E}">
        <p14:creationId xmlns:p14="http://schemas.microsoft.com/office/powerpoint/2010/main" val="23158509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afbeelding 9">
            <a:extLst>
              <a:ext uri="{FF2B5EF4-FFF2-40B4-BE49-F238E27FC236}">
                <a16:creationId xmlns:a16="http://schemas.microsoft.com/office/drawing/2014/main" id="{4D76FA77-7724-405A-BCBC-F7FB2273E85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5329235 w 12192000"/>
              <a:gd name="connsiteY1" fmla="*/ 0 h 6858000"/>
              <a:gd name="connsiteX2" fmla="*/ 5848350 w 12192000"/>
              <a:gd name="connsiteY2" fmla="*/ 0 h 6858000"/>
              <a:gd name="connsiteX3" fmla="*/ 5857872 w 12192000"/>
              <a:gd name="connsiteY3" fmla="*/ 0 h 6858000"/>
              <a:gd name="connsiteX4" fmla="*/ 5857872 w 12192000"/>
              <a:gd name="connsiteY4" fmla="*/ 711998 h 6858000"/>
              <a:gd name="connsiteX5" fmla="*/ 6324600 w 12192000"/>
              <a:gd name="connsiteY5" fmla="*/ 711998 h 6858000"/>
              <a:gd name="connsiteX6" fmla="*/ 6324600 w 12192000"/>
              <a:gd name="connsiteY6" fmla="*/ 0 h 6858000"/>
              <a:gd name="connsiteX7" fmla="*/ 12192000 w 12192000"/>
              <a:gd name="connsiteY7" fmla="*/ 0 h 6858000"/>
              <a:gd name="connsiteX8" fmla="*/ 12192000 w 12192000"/>
              <a:gd name="connsiteY8" fmla="*/ 6858000 h 6858000"/>
              <a:gd name="connsiteX9" fmla="*/ 6324600 w 12192000"/>
              <a:gd name="connsiteY9" fmla="*/ 6858000 h 6858000"/>
              <a:gd name="connsiteX10" fmla="*/ 584835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5329235" y="0"/>
                </a:lnTo>
                <a:lnTo>
                  <a:pt x="5848350" y="0"/>
                </a:lnTo>
                <a:lnTo>
                  <a:pt x="5857872" y="0"/>
                </a:lnTo>
                <a:lnTo>
                  <a:pt x="5857872" y="711998"/>
                </a:lnTo>
                <a:lnTo>
                  <a:pt x="6324600" y="711998"/>
                </a:lnTo>
                <a:lnTo>
                  <a:pt x="6324600" y="0"/>
                </a:lnTo>
                <a:lnTo>
                  <a:pt x="12192000" y="0"/>
                </a:lnTo>
                <a:lnTo>
                  <a:pt x="12192000" y="6858000"/>
                </a:lnTo>
                <a:lnTo>
                  <a:pt x="6324600" y="6858000"/>
                </a:lnTo>
                <a:lnTo>
                  <a:pt x="58483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tIns="2520000" anchor="t" anchorCtr="1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nl-NL" dirty="0"/>
              <a:t>Klik op het pictogram om een afbeelding in te voegen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 hasCustomPrompt="1"/>
          </p:nvPr>
        </p:nvSpPr>
        <p:spPr>
          <a:xfrm>
            <a:off x="0" y="5153776"/>
            <a:ext cx="12192000" cy="576000"/>
          </a:xfrm>
          <a:solidFill>
            <a:schemeClr val="accent2"/>
          </a:solidFill>
        </p:spPr>
        <p:txBody>
          <a:bodyPr lIns="630000" anchor="ctr" anchorCtr="0">
            <a:noAutofit/>
          </a:bodyPr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een naam in te voegen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5825413"/>
            <a:ext cx="12192000" cy="396000"/>
          </a:xfrm>
          <a:solidFill>
            <a:schemeClr val="bg1"/>
          </a:solidFill>
        </p:spPr>
        <p:txBody>
          <a:bodyPr lIns="63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1"/>
                </a:solidFill>
              </a:defRPr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 dirty="0"/>
              <a:t>Klik om functie of project in te voegen</a:t>
            </a:r>
          </a:p>
        </p:txBody>
      </p:sp>
      <p:sp>
        <p:nvSpPr>
          <p:cNvPr id="12" name="Tijdelijke aanduiding voor dianummer 11">
            <a:extLst>
              <a:ext uri="{FF2B5EF4-FFF2-40B4-BE49-F238E27FC236}">
                <a16:creationId xmlns:a16="http://schemas.microsoft.com/office/drawing/2014/main" id="{49EE6DDE-E144-43EA-A883-E219AA865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3B359-CF0D-4389-949E-16A33FCBB3EC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92402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Vrije vorm: vorm 16">
            <a:extLst>
              <a:ext uri="{FF2B5EF4-FFF2-40B4-BE49-F238E27FC236}">
                <a16:creationId xmlns:a16="http://schemas.microsoft.com/office/drawing/2014/main" id="{CE883B12-7812-4AB5-9452-637027F74772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5360191 w 6096000"/>
              <a:gd name="connsiteY1" fmla="*/ 0 h 6858000"/>
              <a:gd name="connsiteX2" fmla="*/ 5850001 w 6096000"/>
              <a:gd name="connsiteY2" fmla="*/ 0 h 6858000"/>
              <a:gd name="connsiteX3" fmla="*/ 5862635 w 6096000"/>
              <a:gd name="connsiteY3" fmla="*/ 0 h 6858000"/>
              <a:gd name="connsiteX4" fmla="*/ 5862635 w 6096000"/>
              <a:gd name="connsiteY4" fmla="*/ 709612 h 6858000"/>
              <a:gd name="connsiteX5" fmla="*/ 6096000 w 6096000"/>
              <a:gd name="connsiteY5" fmla="*/ 709612 h 6858000"/>
              <a:gd name="connsiteX6" fmla="*/ 6096000 w 6096000"/>
              <a:gd name="connsiteY6" fmla="*/ 975600 h 6858000"/>
              <a:gd name="connsiteX7" fmla="*/ 6096000 w 6096000"/>
              <a:gd name="connsiteY7" fmla="*/ 1102518 h 6858000"/>
              <a:gd name="connsiteX8" fmla="*/ 6096000 w 6096000"/>
              <a:gd name="connsiteY8" fmla="*/ 6858000 h 6858000"/>
              <a:gd name="connsiteX9" fmla="*/ 0 w 6096000"/>
              <a:gd name="connsiteY9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5360191" y="0"/>
                </a:lnTo>
                <a:lnTo>
                  <a:pt x="5850001" y="0"/>
                </a:lnTo>
                <a:lnTo>
                  <a:pt x="5862635" y="0"/>
                </a:lnTo>
                <a:lnTo>
                  <a:pt x="5862635" y="709612"/>
                </a:lnTo>
                <a:lnTo>
                  <a:pt x="6096000" y="709612"/>
                </a:lnTo>
                <a:lnTo>
                  <a:pt x="6096000" y="975600"/>
                </a:lnTo>
                <a:lnTo>
                  <a:pt x="6096000" y="1102518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l-NL"/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7176285" y="2286000"/>
            <a:ext cx="4382303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dirty="0"/>
              <a:t>Klik om gegevens afzender in te voegen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 hasCustomPrompt="1"/>
          </p:nvPr>
        </p:nvSpPr>
        <p:spPr>
          <a:xfrm>
            <a:off x="7176285" y="3079487"/>
            <a:ext cx="4382303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dirty="0"/>
              <a:t>Klik om gegevens afzender in te voegen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 hasCustomPrompt="1"/>
          </p:nvPr>
        </p:nvSpPr>
        <p:spPr>
          <a:xfrm>
            <a:off x="7176285" y="3845506"/>
            <a:ext cx="4382303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dirty="0"/>
              <a:t>Klik om gegevens afzender in te voegen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6559200" y="2361344"/>
            <a:ext cx="541203" cy="540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6559200" y="3147360"/>
            <a:ext cx="541203" cy="5400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6559200" y="3920850"/>
            <a:ext cx="541203" cy="540000"/>
          </a:xfrm>
          <a:blipFill>
            <a:blip r:embed="rId4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D869C57F-4252-4209-A8BC-33FAC7ADB6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000" y="3050453"/>
            <a:ext cx="4997688" cy="106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Type een afsluitende zin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3A163FE-BA7A-4106-9910-A643D023C9F7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6C93B359-CF0D-4389-949E-16A33FCBB3EC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25" name="Vertrouwelijkheidsniveau">
            <a:extLst>
              <a:ext uri="{FF2B5EF4-FFF2-40B4-BE49-F238E27FC236}">
                <a16:creationId xmlns:a16="http://schemas.microsoft.com/office/drawing/2014/main" id="{CAA5CBF2-B6F9-4237-8DE7-3D9FD8FFABB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30000" y="6528572"/>
            <a:ext cx="4262437" cy="183600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dirty="0"/>
              <a:t>[vertrouwelijkheidsniveau]</a:t>
            </a:r>
          </a:p>
        </p:txBody>
      </p:sp>
      <p:pic>
        <p:nvPicPr>
          <p:cNvPr id="24" name="Afbeelding 23">
            <a:extLst>
              <a:ext uri="{FF2B5EF4-FFF2-40B4-BE49-F238E27FC236}">
                <a16:creationId xmlns:a16="http://schemas.microsoft.com/office/drawing/2014/main" id="{6D7B6104-9A05-4402-8182-B45599888480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1682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332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67B1-0DA2-7D42-8F79-388D2EB55B93}" type="datetimeFigureOut">
              <a:t>24-3-2025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6DEB-5DC8-6040-833B-5494A66FBF28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45948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490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horizontaal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3427413"/>
            <a:ext cx="12192000" cy="34305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1879600"/>
            <a:ext cx="10923588" cy="1547813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een titel in te voegen</a:t>
            </a:r>
          </a:p>
        </p:txBody>
      </p:sp>
      <p:sp>
        <p:nvSpPr>
          <p:cNvPr id="9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635000" y="3749486"/>
            <a:ext cx="10925176" cy="1736913"/>
          </a:xfrm>
        </p:spPr>
        <p:txBody>
          <a:bodyPr lIns="0" tIns="0" rIns="0" bIns="0"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Klik om een subtitel in te voegen</a:t>
            </a:r>
          </a:p>
        </p:txBody>
      </p:sp>
      <p:sp>
        <p:nvSpPr>
          <p:cNvPr id="22" name="Tijdelijke aanduiding voor dianummer 21">
            <a:extLst>
              <a:ext uri="{FF2B5EF4-FFF2-40B4-BE49-F238E27FC236}">
                <a16:creationId xmlns:a16="http://schemas.microsoft.com/office/drawing/2014/main" id="{17E1F773-BF9C-4C35-ABBC-BFB53364B3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3B359-CF0D-4389-949E-16A33FCBB3EC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23" name="Vertrouwelijkheidsniveau">
            <a:extLst>
              <a:ext uri="{FF2B5EF4-FFF2-40B4-BE49-F238E27FC236}">
                <a16:creationId xmlns:a16="http://schemas.microsoft.com/office/drawing/2014/main" id="{9083841F-8AA4-4AEC-93F7-5EDA66B599C7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30000" y="6528572"/>
            <a:ext cx="4262437" cy="183600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dirty="0"/>
              <a:t>[vertrouwelijkheidsniveau]</a:t>
            </a:r>
          </a:p>
        </p:txBody>
      </p:sp>
      <p:sp>
        <p:nvSpPr>
          <p:cNvPr id="8" name="Tijdelijke aanduiding voor tekst 16">
            <a:extLst>
              <a:ext uri="{FF2B5EF4-FFF2-40B4-BE49-F238E27FC236}">
                <a16:creationId xmlns:a16="http://schemas.microsoft.com/office/drawing/2014/main" id="{631BC45E-EEEE-444C-8340-F4E4E532BFA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0001" y="5486400"/>
            <a:ext cx="5004000" cy="322075"/>
          </a:xfrm>
        </p:spPr>
        <p:txBody>
          <a:bodyPr l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11" name="Tijdelijke aanduiding voor tekst 8">
            <a:extLst>
              <a:ext uri="{FF2B5EF4-FFF2-40B4-BE49-F238E27FC236}">
                <a16:creationId xmlns:a16="http://schemas.microsoft.com/office/drawing/2014/main" id="{24115787-E7BA-4E6B-ACDF-C586817C79B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30000" y="5808475"/>
            <a:ext cx="5004000" cy="34565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/>
            </a:lvl1pPr>
          </a:lstStyle>
          <a:p>
            <a:pPr lvl="0"/>
            <a:r>
              <a:rPr lang="nl-NL" dirty="0"/>
              <a:t>Datum presentatie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08FD66A7-5A78-459B-9B7F-13F33318DE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1682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945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afbeelding verticaal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0C91930-E0E3-4652-8A0C-E4B528AB5B7B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6C93B359-CF0D-4389-949E-16A33FCBB3EC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13" name="Tijdelijke aanduiding voor afbeelding 12">
            <a:extLst>
              <a:ext uri="{FF2B5EF4-FFF2-40B4-BE49-F238E27FC236}">
                <a16:creationId xmlns:a16="http://schemas.microsoft.com/office/drawing/2014/main" id="{51AE06CA-FDAB-47E6-9A6B-49429DE85BD5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0" y="0"/>
            <a:ext cx="6096000" cy="6858000"/>
          </a:xfrm>
          <a:custGeom>
            <a:avLst/>
            <a:gdLst>
              <a:gd name="connsiteX0" fmla="*/ 6069807 w 6096000"/>
              <a:gd name="connsiteY0" fmla="*/ 975600 h 6858000"/>
              <a:gd name="connsiteX1" fmla="*/ 6096000 w 6096000"/>
              <a:gd name="connsiteY1" fmla="*/ 975600 h 6858000"/>
              <a:gd name="connsiteX2" fmla="*/ 6096000 w 6096000"/>
              <a:gd name="connsiteY2" fmla="*/ 1014413 h 6858000"/>
              <a:gd name="connsiteX3" fmla="*/ 6069807 w 6096000"/>
              <a:gd name="connsiteY3" fmla="*/ 1014413 h 6858000"/>
              <a:gd name="connsiteX4" fmla="*/ 0 w 6096000"/>
              <a:gd name="connsiteY4" fmla="*/ 0 h 6858000"/>
              <a:gd name="connsiteX5" fmla="*/ 5777707 w 6096000"/>
              <a:gd name="connsiteY5" fmla="*/ 0 h 6858000"/>
              <a:gd name="connsiteX6" fmla="*/ 5777707 w 6096000"/>
              <a:gd name="connsiteY6" fmla="*/ 1014413 h 6858000"/>
              <a:gd name="connsiteX7" fmla="*/ 5777707 w 6096000"/>
              <a:gd name="connsiteY7" fmla="*/ 1265494 h 6858000"/>
              <a:gd name="connsiteX8" fmla="*/ 5777707 w 6096000"/>
              <a:gd name="connsiteY8" fmla="*/ 1281113 h 6858000"/>
              <a:gd name="connsiteX9" fmla="*/ 6096000 w 6096000"/>
              <a:gd name="connsiteY9" fmla="*/ 1281113 h 6858000"/>
              <a:gd name="connsiteX10" fmla="*/ 6096000 w 6096000"/>
              <a:gd name="connsiteY10" fmla="*/ 6858000 h 6858000"/>
              <a:gd name="connsiteX11" fmla="*/ 5848350 w 6096000"/>
              <a:gd name="connsiteY11" fmla="*/ 6858000 h 6858000"/>
              <a:gd name="connsiteX12" fmla="*/ 0 w 6096000"/>
              <a:gd name="connsiteY1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096000" h="6858000">
                <a:moveTo>
                  <a:pt x="6069807" y="975600"/>
                </a:moveTo>
                <a:lnTo>
                  <a:pt x="6096000" y="975600"/>
                </a:lnTo>
                <a:lnTo>
                  <a:pt x="6096000" y="1014413"/>
                </a:lnTo>
                <a:lnTo>
                  <a:pt x="6069807" y="1014413"/>
                </a:lnTo>
                <a:close/>
                <a:moveTo>
                  <a:pt x="0" y="0"/>
                </a:moveTo>
                <a:lnTo>
                  <a:pt x="5777707" y="0"/>
                </a:lnTo>
                <a:lnTo>
                  <a:pt x="5777707" y="1014413"/>
                </a:lnTo>
                <a:lnTo>
                  <a:pt x="5777707" y="1265494"/>
                </a:lnTo>
                <a:lnTo>
                  <a:pt x="5777707" y="1281113"/>
                </a:lnTo>
                <a:lnTo>
                  <a:pt x="6096000" y="1281113"/>
                </a:lnTo>
                <a:lnTo>
                  <a:pt x="6096000" y="6858000"/>
                </a:lnTo>
                <a:lnTo>
                  <a:pt x="58483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0" tIns="1800000" anchor="t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nl-NL" dirty="0"/>
              <a:t>Klik op het pictogram om een afbeelding in te voegen</a:t>
            </a:r>
          </a:p>
        </p:txBody>
      </p:sp>
      <p:sp>
        <p:nvSpPr>
          <p:cNvPr id="28" name="Vertrouwelijkheidsniveau">
            <a:extLst>
              <a:ext uri="{FF2B5EF4-FFF2-40B4-BE49-F238E27FC236}">
                <a16:creationId xmlns:a16="http://schemas.microsoft.com/office/drawing/2014/main" id="{233E6339-A3B7-4F01-A9A8-3BA0F6CFAD1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553200" y="6528572"/>
            <a:ext cx="4262437" cy="183600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dirty="0"/>
              <a:t>[vertrouwelijkheidsniveau]</a:t>
            </a:r>
          </a:p>
        </p:txBody>
      </p:sp>
      <p:sp>
        <p:nvSpPr>
          <p:cNvPr id="29" name="Ondertitel 2">
            <a:extLst>
              <a:ext uri="{FF2B5EF4-FFF2-40B4-BE49-F238E27FC236}">
                <a16:creationId xmlns:a16="http://schemas.microsoft.com/office/drawing/2014/main" id="{CC6EB04B-3622-4850-A8B2-65C85237841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552000" y="3657601"/>
            <a:ext cx="5004000" cy="1828800"/>
          </a:xfrm>
        </p:spPr>
        <p:txBody>
          <a:bodyPr lIns="0" tIns="0" rIns="0" bIns="0"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Klik om een subtitel in te voegen</a:t>
            </a:r>
          </a:p>
        </p:txBody>
      </p:sp>
      <p:sp>
        <p:nvSpPr>
          <p:cNvPr id="30" name="Titel 1">
            <a:extLst>
              <a:ext uri="{FF2B5EF4-FFF2-40B4-BE49-F238E27FC236}">
                <a16:creationId xmlns:a16="http://schemas.microsoft.com/office/drawing/2014/main" id="{170997DC-0B66-445A-9CA4-DC2FB480E2D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52000" y="2120417"/>
            <a:ext cx="5004000" cy="1403350"/>
          </a:xfrm>
        </p:spPr>
        <p:txBody>
          <a:bodyPr tIns="0" bIns="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een titel in te voegen</a:t>
            </a:r>
          </a:p>
        </p:txBody>
      </p:sp>
      <p:sp>
        <p:nvSpPr>
          <p:cNvPr id="9" name="Tijdelijke aanduiding voor tekst 16">
            <a:extLst>
              <a:ext uri="{FF2B5EF4-FFF2-40B4-BE49-F238E27FC236}">
                <a16:creationId xmlns:a16="http://schemas.microsoft.com/office/drawing/2014/main" id="{42907EF7-49B3-46B9-ACD2-A3F3E160AF4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552000" y="5486400"/>
            <a:ext cx="5004000" cy="322075"/>
          </a:xfrm>
        </p:spPr>
        <p:txBody>
          <a:bodyPr l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10" name="Tijdelijke aanduiding voor tekst 8">
            <a:extLst>
              <a:ext uri="{FF2B5EF4-FFF2-40B4-BE49-F238E27FC236}">
                <a16:creationId xmlns:a16="http://schemas.microsoft.com/office/drawing/2014/main" id="{DF9EB481-DA3C-4E44-9FE2-E6F7ED8E58A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552000" y="5808475"/>
            <a:ext cx="5004000" cy="34565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/>
            </a:lvl1pPr>
          </a:lstStyle>
          <a:p>
            <a:pPr lvl="0"/>
            <a:r>
              <a:rPr lang="nl-NL" dirty="0"/>
              <a:t>Datum presentatie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A0A6A365-BFF5-4B16-B1E9-D831984D56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1682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223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21421F68-1BEF-403F-B0C5-AAC49C6A096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30000" y="2350800"/>
            <a:ext cx="10922400" cy="396406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Klik om tekst in te voegen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E8395B0-5BEF-4071-A7D0-AC6F71F0664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6C93B359-CF0D-4389-949E-16A33FCBB3EC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10" name="Vertrouwelijkheidsniveau">
            <a:extLst>
              <a:ext uri="{FF2B5EF4-FFF2-40B4-BE49-F238E27FC236}">
                <a16:creationId xmlns:a16="http://schemas.microsoft.com/office/drawing/2014/main" id="{81E8D0CB-07CC-4FF4-B9A2-3BEAACD9AE9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30000" y="6528572"/>
            <a:ext cx="4262437" cy="183600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dirty="0"/>
              <a:t>[vertrouwelijkheidsniveau]</a:t>
            </a:r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4AE61CC0-169D-4A88-BF15-A47DE22E86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Klik om een titel in te voegen</a:t>
            </a:r>
          </a:p>
        </p:txBody>
      </p:sp>
    </p:spTree>
    <p:extLst>
      <p:ext uri="{BB962C8B-B14F-4D97-AF65-F5344CB8AC3E}">
        <p14:creationId xmlns:p14="http://schemas.microsoft.com/office/powerpoint/2010/main" val="1469717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630000" y="2350800"/>
            <a:ext cx="5003800" cy="396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Klik om tekst in te voegen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6552000" y="2350800"/>
            <a:ext cx="5011200" cy="396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Klik om tekst in te voegen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260C6DF3-2547-4188-B44C-E1C924D734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93B359-CF0D-4389-949E-16A33FCBB3EC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17" name="Vertrouwelijkheidsniveau">
            <a:extLst>
              <a:ext uri="{FF2B5EF4-FFF2-40B4-BE49-F238E27FC236}">
                <a16:creationId xmlns:a16="http://schemas.microsoft.com/office/drawing/2014/main" id="{1B09E170-CA11-4EE2-B82E-0AD6B2F1CC8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30000" y="6528572"/>
            <a:ext cx="4262437" cy="183600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dirty="0"/>
              <a:t>[vertrouwelijkheidsniveau]</a:t>
            </a:r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B1CF7121-85E0-45D3-B910-BCF8E25FEC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Klik om een titel in te voegen</a:t>
            </a:r>
          </a:p>
        </p:txBody>
      </p:sp>
    </p:spTree>
    <p:extLst>
      <p:ext uri="{BB962C8B-B14F-4D97-AF65-F5344CB8AC3E}">
        <p14:creationId xmlns:p14="http://schemas.microsoft.com/office/powerpoint/2010/main" val="138001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verticaal geel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tekst 11"/>
          <p:cNvSpPr>
            <a:spLocks noGrp="1"/>
          </p:cNvSpPr>
          <p:nvPr>
            <p:ph type="body" sz="quarter" idx="13" hasCustomPrompt="1"/>
          </p:nvPr>
        </p:nvSpPr>
        <p:spPr>
          <a:xfrm>
            <a:off x="6552000" y="2350799"/>
            <a:ext cx="5004000" cy="3963600"/>
          </a:xfrm>
        </p:spPr>
        <p:txBody>
          <a:bodyPr/>
          <a:lstStyle>
            <a:lvl1pPr marL="316800" indent="-316800"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 marL="630000" indent="-316800"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nl-NL" dirty="0"/>
              <a:t>Klik om tekst in te voegen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A7984020-B91C-4CFF-88ED-501B2109C660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6C93B359-CF0D-4389-949E-16A33FCBB3EC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10" name="Tijdelijke aanduiding voor afbeelding 9">
            <a:extLst>
              <a:ext uri="{FF2B5EF4-FFF2-40B4-BE49-F238E27FC236}">
                <a16:creationId xmlns:a16="http://schemas.microsoft.com/office/drawing/2014/main" id="{F17C0AA7-9F88-4479-B7CF-C1BB31AB870A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4594225 w 6096000"/>
              <a:gd name="connsiteY1" fmla="*/ 0 h 6858000"/>
              <a:gd name="connsiteX2" fmla="*/ 5848350 w 6096000"/>
              <a:gd name="connsiteY2" fmla="*/ 0 h 6858000"/>
              <a:gd name="connsiteX3" fmla="*/ 5862637 w 6096000"/>
              <a:gd name="connsiteY3" fmla="*/ 0 h 6858000"/>
              <a:gd name="connsiteX4" fmla="*/ 5862637 w 6096000"/>
              <a:gd name="connsiteY4" fmla="*/ 711244 h 6858000"/>
              <a:gd name="connsiteX5" fmla="*/ 6096000 w 6096000"/>
              <a:gd name="connsiteY5" fmla="*/ 711244 h 6858000"/>
              <a:gd name="connsiteX6" fmla="*/ 6096000 w 6096000"/>
              <a:gd name="connsiteY6" fmla="*/ 975600 h 6858000"/>
              <a:gd name="connsiteX7" fmla="*/ 6096000 w 6096000"/>
              <a:gd name="connsiteY7" fmla="*/ 1431131 h 6858000"/>
              <a:gd name="connsiteX8" fmla="*/ 6096000 w 6096000"/>
              <a:gd name="connsiteY8" fmla="*/ 6858000 h 6858000"/>
              <a:gd name="connsiteX9" fmla="*/ 5848350 w 6096000"/>
              <a:gd name="connsiteY9" fmla="*/ 6858000 h 6858000"/>
              <a:gd name="connsiteX10" fmla="*/ 0 w 6096000"/>
              <a:gd name="connsiteY1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4594225" y="0"/>
                </a:lnTo>
                <a:lnTo>
                  <a:pt x="5848350" y="0"/>
                </a:lnTo>
                <a:lnTo>
                  <a:pt x="5862637" y="0"/>
                </a:lnTo>
                <a:lnTo>
                  <a:pt x="5862637" y="711244"/>
                </a:lnTo>
                <a:lnTo>
                  <a:pt x="6096000" y="711244"/>
                </a:lnTo>
                <a:lnTo>
                  <a:pt x="6096000" y="975600"/>
                </a:lnTo>
                <a:lnTo>
                  <a:pt x="6096000" y="1431131"/>
                </a:lnTo>
                <a:lnTo>
                  <a:pt x="6096000" y="6858000"/>
                </a:lnTo>
                <a:lnTo>
                  <a:pt x="58483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vert="horz" wrap="square" tIns="1800000" anchor="t" anchorCtr="1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nl-NL" dirty="0"/>
              <a:t>Klik op het pictogram om een afbeelding in te voegen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4C1E2EA9-BE63-4625-B099-2271F692DE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2000" y="1281950"/>
            <a:ext cx="5004000" cy="106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een titel in te voegen</a:t>
            </a:r>
          </a:p>
        </p:txBody>
      </p:sp>
      <p:sp>
        <p:nvSpPr>
          <p:cNvPr id="7" name="Vertrouwelijkheidsniveau">
            <a:extLst>
              <a:ext uri="{FF2B5EF4-FFF2-40B4-BE49-F238E27FC236}">
                <a16:creationId xmlns:a16="http://schemas.microsoft.com/office/drawing/2014/main" id="{6C2A6650-CEC0-489B-BFC0-04E78F01962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553200" y="6528572"/>
            <a:ext cx="4262437" cy="183600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dirty="0"/>
              <a:t>[vertrouwelijkheidsniveau]</a:t>
            </a:r>
          </a:p>
        </p:txBody>
      </p:sp>
    </p:spTree>
    <p:extLst>
      <p:ext uri="{BB962C8B-B14F-4D97-AF65-F5344CB8AC3E}">
        <p14:creationId xmlns:p14="http://schemas.microsoft.com/office/powerpoint/2010/main" val="153694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te tekst geel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"/>
          <p:cNvSpPr>
            <a:spLocks noGrp="1"/>
          </p:cNvSpPr>
          <p:nvPr>
            <p:ph type="title" hasCustomPrompt="1"/>
          </p:nvPr>
        </p:nvSpPr>
        <p:spPr>
          <a:xfrm>
            <a:off x="630000" y="1052514"/>
            <a:ext cx="10923588" cy="4024800"/>
          </a:xfrm>
        </p:spPr>
        <p:txBody>
          <a:bodyPr anchor="b" anchorCtr="0">
            <a:normAutofit/>
          </a:bodyPr>
          <a:lstStyle>
            <a:lvl1pPr algn="l">
              <a:defRPr sz="8000" b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een titel in te voegen</a:t>
            </a:r>
          </a:p>
        </p:txBody>
      </p:sp>
      <p:sp>
        <p:nvSpPr>
          <p:cNvPr id="4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630000" y="5298141"/>
            <a:ext cx="10923588" cy="923272"/>
          </a:xfrm>
        </p:spPr>
        <p:txBody>
          <a:bodyPr lIns="0" tIns="0" rIns="0"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Klik om een subtitel in te voegen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B8E684C-7D4C-426C-AC24-E424245763F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C93B359-CF0D-4389-949E-16A33FCBB3EC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2" name="Vertrouwelijkheidsniveau">
            <a:extLst>
              <a:ext uri="{FF2B5EF4-FFF2-40B4-BE49-F238E27FC236}">
                <a16:creationId xmlns:a16="http://schemas.microsoft.com/office/drawing/2014/main" id="{D32BCAE4-C367-4016-B734-236CBBFED4D7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30000" y="6528572"/>
            <a:ext cx="4262437" cy="183600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[vertrouwelijkheidsniveau]</a:t>
            </a:r>
          </a:p>
        </p:txBody>
      </p:sp>
    </p:spTree>
    <p:extLst>
      <p:ext uri="{BB962C8B-B14F-4D97-AF65-F5344CB8AC3E}">
        <p14:creationId xmlns:p14="http://schemas.microsoft.com/office/powerpoint/2010/main" val="23913976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vlak verticaal ge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0FA47D1B-42CA-4E2B-B2E8-239884DF4BD3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5498305 w 6096000"/>
              <a:gd name="connsiteY1" fmla="*/ 0 h 6858000"/>
              <a:gd name="connsiteX2" fmla="*/ 5853600 w 6096000"/>
              <a:gd name="connsiteY2" fmla="*/ 0 h 6858000"/>
              <a:gd name="connsiteX3" fmla="*/ 5862636 w 6096000"/>
              <a:gd name="connsiteY3" fmla="*/ 0 h 6858000"/>
              <a:gd name="connsiteX4" fmla="*/ 5862636 w 6096000"/>
              <a:gd name="connsiteY4" fmla="*/ 712471 h 6858000"/>
              <a:gd name="connsiteX5" fmla="*/ 6096000 w 6096000"/>
              <a:gd name="connsiteY5" fmla="*/ 712471 h 6858000"/>
              <a:gd name="connsiteX6" fmla="*/ 6096000 w 6096000"/>
              <a:gd name="connsiteY6" fmla="*/ 961200 h 6858000"/>
              <a:gd name="connsiteX7" fmla="*/ 6096000 w 6096000"/>
              <a:gd name="connsiteY7" fmla="*/ 1891881 h 6858000"/>
              <a:gd name="connsiteX8" fmla="*/ 6096000 w 6096000"/>
              <a:gd name="connsiteY8" fmla="*/ 6858000 h 6858000"/>
              <a:gd name="connsiteX9" fmla="*/ 0 w 6096000"/>
              <a:gd name="connsiteY9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5498305" y="0"/>
                </a:lnTo>
                <a:lnTo>
                  <a:pt x="5853600" y="0"/>
                </a:lnTo>
                <a:lnTo>
                  <a:pt x="5862636" y="0"/>
                </a:lnTo>
                <a:lnTo>
                  <a:pt x="5862636" y="712471"/>
                </a:lnTo>
                <a:lnTo>
                  <a:pt x="6096000" y="712471"/>
                </a:lnTo>
                <a:lnTo>
                  <a:pt x="6096000" y="961200"/>
                </a:lnTo>
                <a:lnTo>
                  <a:pt x="6096000" y="1891881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6552000" y="1052513"/>
            <a:ext cx="5004000" cy="5168900"/>
          </a:xfrm>
        </p:spPr>
        <p:txBody>
          <a:bodyPr anchor="ctr" anchorCtr="0"/>
          <a:lstStyle>
            <a:lvl1pPr>
              <a:defRPr/>
            </a:lvl1pPr>
          </a:lstStyle>
          <a:p>
            <a:pPr lvl="0"/>
            <a:r>
              <a:rPr lang="nl-NL" dirty="0"/>
              <a:t>Klik om tekst in te voegen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AF508C5A-8D78-4219-976E-46DFA0C4F8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000" y="3039154"/>
            <a:ext cx="5003800" cy="106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een titel in te voegen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11F2E84-2AC4-4E76-AB35-4DF5275224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3B359-CF0D-4389-949E-16A33FCBB3EC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6" name="Vertrouwelijkheidsniveau">
            <a:extLst>
              <a:ext uri="{FF2B5EF4-FFF2-40B4-BE49-F238E27FC236}">
                <a16:creationId xmlns:a16="http://schemas.microsoft.com/office/drawing/2014/main" id="{42A8670A-3771-498C-BCA7-1CEC86864E8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30000" y="6528572"/>
            <a:ext cx="4262437" cy="183600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dirty="0"/>
              <a:t>[vertrouwelijkheidsniveau]</a:t>
            </a:r>
          </a:p>
        </p:txBody>
      </p:sp>
    </p:spTree>
    <p:extLst>
      <p:ext uri="{BB962C8B-B14F-4D97-AF65-F5344CB8AC3E}">
        <p14:creationId xmlns:p14="http://schemas.microsoft.com/office/powerpoint/2010/main" val="23063622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verticaal 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tekst 10"/>
          <p:cNvSpPr>
            <a:spLocks noGrp="1"/>
          </p:cNvSpPr>
          <p:nvPr>
            <p:ph type="body" sz="quarter" idx="16" hasCustomPrompt="1"/>
          </p:nvPr>
        </p:nvSpPr>
        <p:spPr>
          <a:xfrm>
            <a:off x="6552000" y="2350800"/>
            <a:ext cx="5004000" cy="396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Klik om tekst in te voegen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14" name="Tijdelijke aanduiding voor dianummer 13">
            <a:extLst>
              <a:ext uri="{FF2B5EF4-FFF2-40B4-BE49-F238E27FC236}">
                <a16:creationId xmlns:a16="http://schemas.microsoft.com/office/drawing/2014/main" id="{0E24862E-A238-48C9-966B-53C0A9936E1E}"/>
              </a:ext>
            </a:extLst>
          </p:cNvPr>
          <p:cNvSpPr>
            <a:spLocks noGrp="1"/>
          </p:cNvSpPr>
          <p:nvPr>
            <p:ph type="sldNum" sz="quarter" idx="29"/>
          </p:nvPr>
        </p:nvSpPr>
        <p:spPr/>
        <p:txBody>
          <a:bodyPr/>
          <a:lstStyle/>
          <a:p>
            <a:fld id="{6C93B359-CF0D-4389-949E-16A33FCBB3EC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7" name="Titel 16">
            <a:extLst>
              <a:ext uri="{FF2B5EF4-FFF2-40B4-BE49-F238E27FC236}">
                <a16:creationId xmlns:a16="http://schemas.microsoft.com/office/drawing/2014/main" id="{9C42D806-99A5-4854-9BB7-C93AB66EA3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2000" y="1281950"/>
            <a:ext cx="5004000" cy="1069200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Klik om een titel in te voegen</a:t>
            </a:r>
          </a:p>
        </p:txBody>
      </p:sp>
      <p:sp>
        <p:nvSpPr>
          <p:cNvPr id="7" name="Vertrouwelijkheidsniveau">
            <a:extLst>
              <a:ext uri="{FF2B5EF4-FFF2-40B4-BE49-F238E27FC236}">
                <a16:creationId xmlns:a16="http://schemas.microsoft.com/office/drawing/2014/main" id="{4BAFB278-E939-4041-A70B-47CB8943C72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553200" y="6528572"/>
            <a:ext cx="4262437" cy="183600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dirty="0"/>
              <a:t>[vertrouwelijkheidsniveau]</a:t>
            </a:r>
          </a:p>
        </p:txBody>
      </p:sp>
      <p:sp>
        <p:nvSpPr>
          <p:cNvPr id="8" name="Tijdelijke aanduiding voor afbeelding 7">
            <a:extLst>
              <a:ext uri="{FF2B5EF4-FFF2-40B4-BE49-F238E27FC236}">
                <a16:creationId xmlns:a16="http://schemas.microsoft.com/office/drawing/2014/main" id="{F4CFC7BE-2502-4C51-AFEA-F92D97467734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4594225 w 6096000"/>
              <a:gd name="connsiteY1" fmla="*/ 0 h 6858000"/>
              <a:gd name="connsiteX2" fmla="*/ 5848350 w 6096000"/>
              <a:gd name="connsiteY2" fmla="*/ 0 h 6858000"/>
              <a:gd name="connsiteX3" fmla="*/ 5862637 w 6096000"/>
              <a:gd name="connsiteY3" fmla="*/ 0 h 6858000"/>
              <a:gd name="connsiteX4" fmla="*/ 5862637 w 6096000"/>
              <a:gd name="connsiteY4" fmla="*/ 711244 h 6858000"/>
              <a:gd name="connsiteX5" fmla="*/ 6096000 w 6096000"/>
              <a:gd name="connsiteY5" fmla="*/ 711244 h 6858000"/>
              <a:gd name="connsiteX6" fmla="*/ 6096000 w 6096000"/>
              <a:gd name="connsiteY6" fmla="*/ 975600 h 6858000"/>
              <a:gd name="connsiteX7" fmla="*/ 6096000 w 6096000"/>
              <a:gd name="connsiteY7" fmla="*/ 1431131 h 6858000"/>
              <a:gd name="connsiteX8" fmla="*/ 6096000 w 6096000"/>
              <a:gd name="connsiteY8" fmla="*/ 6858000 h 6858000"/>
              <a:gd name="connsiteX9" fmla="*/ 5848350 w 6096000"/>
              <a:gd name="connsiteY9" fmla="*/ 6858000 h 6858000"/>
              <a:gd name="connsiteX10" fmla="*/ 0 w 6096000"/>
              <a:gd name="connsiteY1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4594225" y="0"/>
                </a:lnTo>
                <a:lnTo>
                  <a:pt x="5848350" y="0"/>
                </a:lnTo>
                <a:lnTo>
                  <a:pt x="5862637" y="0"/>
                </a:lnTo>
                <a:lnTo>
                  <a:pt x="5862637" y="711244"/>
                </a:lnTo>
                <a:lnTo>
                  <a:pt x="6096000" y="711244"/>
                </a:lnTo>
                <a:lnTo>
                  <a:pt x="6096000" y="975600"/>
                </a:lnTo>
                <a:lnTo>
                  <a:pt x="6096000" y="1431131"/>
                </a:lnTo>
                <a:lnTo>
                  <a:pt x="6096000" y="6858000"/>
                </a:lnTo>
                <a:lnTo>
                  <a:pt x="58483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vert="horz" wrap="square" tIns="1800000" anchor="t" anchorCtr="1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nl-NL" dirty="0"/>
              <a:t>Klik op het pictogram om een afbeelding in te voegen</a:t>
            </a:r>
          </a:p>
        </p:txBody>
      </p:sp>
    </p:spTree>
    <p:extLst>
      <p:ext uri="{BB962C8B-B14F-4D97-AF65-F5344CB8AC3E}">
        <p14:creationId xmlns:p14="http://schemas.microsoft.com/office/powerpoint/2010/main" val="1729838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30000" y="1281950"/>
            <a:ext cx="10933200" cy="10692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GB" noProof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000" y="2349499"/>
            <a:ext cx="10933200" cy="39636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/>
              <a:t>Tekststijl van het model bewerken</a:t>
            </a:r>
          </a:p>
          <a:p>
            <a:pPr lvl="1"/>
            <a:r>
              <a:rPr lang="en-GB" noProof="0"/>
              <a:t>Tweede niveau</a:t>
            </a:r>
          </a:p>
          <a:p>
            <a:pPr lvl="2"/>
            <a:r>
              <a:rPr lang="en-GB" noProof="0"/>
              <a:t>Derde niveau</a:t>
            </a:r>
          </a:p>
          <a:p>
            <a:pPr lvl="3"/>
            <a:r>
              <a:rPr lang="en-GB" noProof="0"/>
              <a:t>Vierde niveau</a:t>
            </a:r>
          </a:p>
          <a:p>
            <a:pPr lvl="4"/>
            <a:r>
              <a:rPr lang="en-GB" noProof="0"/>
              <a:t>Vijfde niveau</a:t>
            </a:r>
          </a:p>
          <a:p>
            <a:pPr lvl="5"/>
            <a:r>
              <a:rPr lang="en-GB" noProof="0"/>
              <a:t>Zesde niveau</a:t>
            </a:r>
          </a:p>
          <a:p>
            <a:pPr lvl="6"/>
            <a:r>
              <a:rPr lang="en-GB" noProof="0"/>
              <a:t>Zevende niveau</a:t>
            </a:r>
          </a:p>
          <a:p>
            <a:pPr lvl="7"/>
            <a:r>
              <a:rPr lang="en-GB" noProof="0"/>
              <a:t>Achtste niveau</a:t>
            </a:r>
          </a:p>
          <a:p>
            <a:pPr lvl="8"/>
            <a:r>
              <a:rPr lang="en-GB" noProof="0"/>
              <a:t>Negende niveau</a:t>
            </a:r>
          </a:p>
          <a:p>
            <a:pPr lvl="8"/>
            <a:endParaRPr lang="en-GB" noProof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0C4A9ED-10BC-4655-9631-74B32DCB2A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48400" y="6528572"/>
            <a:ext cx="511200" cy="1836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C93B359-CF0D-4389-949E-16A33FCBB3EC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1113A800-9FFB-4505-9B39-BBE671EBBBEA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065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85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666" r:id="rId2"/>
    <p:sldLayoutId id="2147483725" r:id="rId3"/>
    <p:sldLayoutId id="2147483731" r:id="rId4"/>
    <p:sldLayoutId id="2147483652" r:id="rId5"/>
    <p:sldLayoutId id="2147483728" r:id="rId6"/>
    <p:sldLayoutId id="2147483689" r:id="rId7"/>
    <p:sldLayoutId id="2147483730" r:id="rId8"/>
    <p:sldLayoutId id="2147483729" r:id="rId9"/>
    <p:sldLayoutId id="2147483716" r:id="rId10"/>
    <p:sldLayoutId id="2147483667" r:id="rId11"/>
    <p:sldLayoutId id="2147483722" r:id="rId12"/>
    <p:sldLayoutId id="2147483733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16800" indent="-316800" algn="l" defTabSz="914400" rtl="0" eaLnBrk="1" latinLnBrk="0" hangingPunct="1">
        <a:lnSpc>
          <a:spcPct val="90000"/>
        </a:lnSpc>
        <a:spcBef>
          <a:spcPts val="1200"/>
        </a:spcBef>
        <a:buClrTx/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0000" indent="-316800" algn="l" defTabSz="914400" rtl="0" eaLnBrk="1" latinLnBrk="0" hangingPunct="1">
        <a:lnSpc>
          <a:spcPct val="90000"/>
        </a:lnSpc>
        <a:spcBef>
          <a:spcPts val="1000"/>
        </a:spcBef>
        <a:buClrTx/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46800" indent="-316800" algn="l" defTabSz="914400" rtl="0" eaLnBrk="1" latinLnBrk="0" hangingPunct="1">
        <a:lnSpc>
          <a:spcPct val="90000"/>
        </a:lnSpc>
        <a:spcBef>
          <a:spcPts val="800"/>
        </a:spcBef>
        <a:buClrTx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316800" algn="l" defTabSz="914400" rtl="0" eaLnBrk="1" latinLnBrk="0" hangingPunct="1">
        <a:lnSpc>
          <a:spcPct val="90000"/>
        </a:lnSpc>
        <a:spcBef>
          <a:spcPts val="600"/>
        </a:spcBef>
        <a:buClrTx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76800" indent="-3168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Verdana" panose="020B0604030504040204" pitchFamily="34" charset="0"/>
        <a:buChar char="–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890000" indent="-31680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50000"/>
            <a:lumOff val="50000"/>
          </a:schemeClr>
        </a:buClr>
        <a:buFont typeface="Arial" panose="020B0604020202020204" pitchFamily="34" charset="0"/>
        <a:buChar char="•"/>
        <a:defRPr sz="1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6pPr>
      <a:lvl7pPr marL="72000" indent="-72000" algn="l" defTabSz="914400" rtl="0" eaLnBrk="1" latinLnBrk="0" hangingPunct="1">
        <a:lnSpc>
          <a:spcPct val="90000"/>
        </a:lnSpc>
        <a:spcBef>
          <a:spcPts val="600"/>
        </a:spcBef>
        <a:buClr>
          <a:schemeClr val="bg1"/>
        </a:buClr>
        <a:buSzPct val="25000"/>
        <a:buFont typeface="Verdana" panose="020B0604030504040204" pitchFamily="34" charset="0"/>
        <a:buChar char="'"/>
        <a:defRPr sz="1200" b="1" i="0" kern="1200">
          <a:solidFill>
            <a:schemeClr val="accent1"/>
          </a:solidFill>
          <a:latin typeface="+mn-lt"/>
          <a:ea typeface="+mn-ea"/>
          <a:cs typeface="+mn-cs"/>
        </a:defRPr>
      </a:lvl7pPr>
      <a:lvl8pPr marL="72000" indent="-72000" algn="l" defTabSz="914400" rtl="0" eaLnBrk="1" latinLnBrk="0" hangingPunct="1">
        <a:lnSpc>
          <a:spcPct val="90000"/>
        </a:lnSpc>
        <a:spcBef>
          <a:spcPts val="600"/>
        </a:spcBef>
        <a:buClr>
          <a:schemeClr val="bg1"/>
        </a:buClr>
        <a:buSzPct val="25000"/>
        <a:buFont typeface="Verdana" panose="020B0604030504040204" pitchFamily="34" charset="0"/>
        <a:buChar char="'"/>
        <a:defRPr sz="1200" i="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8pPr>
      <a:lvl9pPr marL="216000" indent="-14400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50000"/>
            <a:lumOff val="50000"/>
          </a:schemeClr>
        </a:buClr>
        <a:buFont typeface="Verdana" panose="020B0604030504040204" pitchFamily="34" charset="0"/>
        <a:buChar char="–"/>
        <a:defRPr sz="1200" i="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896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7169" y="1856022"/>
            <a:ext cx="11300838" cy="1547813"/>
          </a:xfrm>
        </p:spPr>
        <p:txBody>
          <a:bodyPr/>
          <a:lstStyle/>
          <a:p>
            <a:r>
              <a:rPr lang="nl-NL" dirty="0"/>
              <a:t>Een weg vinden in het regeloerwoud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De regels en de rek</a:t>
            </a: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nl-NL" dirty="0"/>
              <a:t>Freek Jansen</a:t>
            </a:r>
          </a:p>
          <a:p>
            <a:endParaRPr lang="nl-NL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7AAC9A1-2538-08B7-E3BE-F0E445E24AE5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nl-NL" dirty="0"/>
              <a:t>27-1-2025</a:t>
            </a:r>
          </a:p>
        </p:txBody>
      </p:sp>
    </p:spTree>
    <p:extLst>
      <p:ext uri="{BB962C8B-B14F-4D97-AF65-F5344CB8AC3E}">
        <p14:creationId xmlns:p14="http://schemas.microsoft.com/office/powerpoint/2010/main" val="2423968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>
            <a:extLst>
              <a:ext uri="{FF2B5EF4-FFF2-40B4-BE49-F238E27FC236}">
                <a16:creationId xmlns:a16="http://schemas.microsoft.com/office/drawing/2014/main" id="{72E626CF-FB20-4D46-AAF0-CD2DB49C60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1105" y="793703"/>
            <a:ext cx="7520724" cy="5436409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291830" y="223736"/>
            <a:ext cx="3900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DE BERENMATRIX</a:t>
            </a:r>
          </a:p>
        </p:txBody>
      </p:sp>
    </p:spTree>
    <p:extLst>
      <p:ext uri="{BB962C8B-B14F-4D97-AF65-F5344CB8AC3E}">
        <p14:creationId xmlns:p14="http://schemas.microsoft.com/office/powerpoint/2010/main" val="3667043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446BA8-CF97-927A-5EB6-0778E7D69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000" y="1052513"/>
            <a:ext cx="10923588" cy="4920023"/>
          </a:xfrm>
        </p:spPr>
        <p:txBody>
          <a:bodyPr>
            <a:normAutofit fontScale="90000"/>
          </a:bodyPr>
          <a:lstStyle/>
          <a:p>
            <a:r>
              <a:rPr lang="nl-NL" dirty="0"/>
              <a:t>Bij RWS</a:t>
            </a:r>
            <a:br>
              <a:rPr lang="nl-NL" dirty="0"/>
            </a:br>
            <a:r>
              <a:rPr lang="nl-NL" dirty="0"/>
              <a:t>- Mandaat</a:t>
            </a:r>
            <a:br>
              <a:rPr lang="nl-NL" dirty="0"/>
            </a:br>
            <a:r>
              <a:rPr lang="nl-NL" dirty="0"/>
              <a:t>- Digitale handtekening</a:t>
            </a:r>
            <a:br>
              <a:rPr lang="nl-NL" dirty="0"/>
            </a:br>
            <a:r>
              <a:rPr lang="nl-NL" dirty="0"/>
              <a:t>- MC in 1 dag</a:t>
            </a:r>
            <a:br>
              <a:rPr lang="nl-NL" dirty="0"/>
            </a:br>
            <a:r>
              <a:rPr lang="nl-NL" dirty="0"/>
              <a:t>- Doorstroom regeling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BF06D64-36C6-101F-FC99-85FB74F79F5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93B359-CF0D-4389-949E-16A33FCBB3EC}" type="slidenum">
              <a:rPr lang="nl-NL" smtClean="0"/>
              <a:pPr/>
              <a:t>11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93136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000" y="1052514"/>
            <a:ext cx="10923588" cy="2859729"/>
          </a:xfrm>
        </p:spPr>
        <p:txBody>
          <a:bodyPr/>
          <a:lstStyle/>
          <a:p>
            <a:r>
              <a:rPr lang="nl-NL" dirty="0"/>
              <a:t>Wat doen jullie?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51052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E1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1" y="1752600"/>
            <a:ext cx="12192000" cy="5376637"/>
            <a:chOff x="17419" y="-237017"/>
            <a:chExt cx="24384000" cy="9596673"/>
          </a:xfrm>
        </p:grpSpPr>
        <p:sp>
          <p:nvSpPr>
            <p:cNvPr id="4" name="Freeform 4"/>
            <p:cNvSpPr/>
            <p:nvPr/>
          </p:nvSpPr>
          <p:spPr>
            <a:xfrm>
              <a:off x="17419" y="-237017"/>
              <a:ext cx="24384000" cy="9596673"/>
            </a:xfrm>
            <a:custGeom>
              <a:avLst/>
              <a:gdLst/>
              <a:ahLst/>
              <a:cxnLst/>
              <a:rect l="l" t="t" r="r" b="b"/>
              <a:pathLst>
                <a:path w="24384000" h="9592880">
                  <a:moveTo>
                    <a:pt x="0" y="0"/>
                  </a:moveTo>
                  <a:lnTo>
                    <a:pt x="24384000" y="0"/>
                  </a:lnTo>
                  <a:lnTo>
                    <a:pt x="24384000" y="9592880"/>
                  </a:lnTo>
                  <a:lnTo>
                    <a:pt x="0" y="95928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645817" y="458810"/>
            <a:ext cx="10923588" cy="10347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09630" rtl="0" eaLnBrk="1" fontAlgn="auto" latinLnBrk="0" hangingPunct="1">
              <a:lnSpc>
                <a:spcPts val="403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734" b="0" i="0" u="none" strike="noStrike" kern="1200" cap="none" spc="33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 </a:t>
            </a:r>
            <a:r>
              <a:rPr kumimoji="0" lang="en-US" sz="3734" b="0" i="0" u="none" strike="noStrike" kern="1200" cap="none" spc="33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zoek</a:t>
            </a:r>
            <a:r>
              <a:rPr kumimoji="0" lang="en-US" sz="3734" b="0" i="0" u="none" strike="noStrike" kern="1200" cap="none" spc="33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en-US" sz="3734" b="0" i="0" u="none" strike="noStrike" kern="1200" cap="none" spc="33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naar</a:t>
            </a:r>
            <a:r>
              <a:rPr kumimoji="0" lang="en-US" sz="3734" b="0" i="0" u="none" strike="noStrike" kern="1200" cap="none" spc="33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en-US" sz="3734" b="0" i="0" u="none" strike="noStrike" kern="1200" cap="none" spc="33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balans</a:t>
            </a:r>
            <a:r>
              <a:rPr kumimoji="0" lang="en-US" sz="3734" b="0" i="0" u="none" strike="noStrike" kern="1200" cap="none" spc="33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0" marR="0" lvl="0" indent="0" algn="ctr" defTabSz="609630" rtl="0" eaLnBrk="1" fontAlgn="auto" latinLnBrk="0" hangingPunct="1">
              <a:lnSpc>
                <a:spcPts val="403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734" b="0" i="0" u="none" strike="noStrike" kern="1200" cap="none" spc="36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tussen</a:t>
            </a:r>
            <a:r>
              <a:rPr kumimoji="0" lang="en-US" sz="3734" b="0" i="0" u="none" strike="noStrike" kern="1200" cap="none" spc="3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en-US" sz="3734" b="0" i="0" u="none" strike="noStrike" kern="1200" cap="none" spc="36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ruimte</a:t>
            </a:r>
            <a:r>
              <a:rPr kumimoji="0" lang="en-US" sz="3734" b="0" i="0" u="none" strike="noStrike" kern="1200" cap="none" spc="3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en-US" sz="3734" b="0" i="0" u="none" strike="noStrike" kern="1200" cap="none" spc="36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</a:t>
            </a:r>
            <a:r>
              <a:rPr kumimoji="0" lang="en-US" sz="3734" b="0" i="0" u="none" strike="noStrike" kern="1200" cap="none" spc="3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en-US" sz="3734" b="0" i="0" u="none" strike="noStrike" kern="1200" cap="none" spc="36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houvast</a:t>
            </a:r>
            <a:endParaRPr kumimoji="0" lang="en-US" sz="3734" b="0" i="0" u="none" strike="noStrike" kern="1200" cap="none" spc="36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2558866" y="1901762"/>
            <a:ext cx="9806217" cy="507831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11" marR="0" lvl="0" indent="-228611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1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</a:t>
            </a:r>
            <a:r>
              <a:rPr kumimoji="0" lang="en-US" sz="2200" b="0" i="0" u="none" strike="noStrike" kern="1200" cap="none" spc="17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ambities</a:t>
            </a:r>
            <a:r>
              <a:rPr kumimoji="0" lang="en-US" sz="2200" b="0" i="0" u="none" strike="noStrike" kern="1200" cap="none" spc="1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en </a:t>
            </a:r>
            <a:r>
              <a:rPr kumimoji="0" lang="en-US" sz="2200" b="0" i="0" u="none" strike="noStrike" kern="1200" cap="none" spc="17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productie</a:t>
            </a:r>
            <a:r>
              <a:rPr kumimoji="0" lang="en-US" sz="2200" b="0" i="0" u="none" strike="noStrike" kern="1200" cap="none" spc="1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en-US" sz="2200" b="0" i="0" u="none" strike="noStrike" kern="1200" cap="none" spc="17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opgaven</a:t>
            </a:r>
            <a:r>
              <a:rPr kumimoji="0" lang="en-US" sz="2200" b="0" i="0" u="none" strike="noStrike" kern="1200" cap="none" spc="1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van RWS </a:t>
            </a:r>
            <a:r>
              <a:rPr kumimoji="0" lang="en-US" sz="2200" b="0" i="0" u="none" strike="noStrike" kern="1200" cap="none" spc="17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vragen</a:t>
            </a:r>
            <a:r>
              <a:rPr kumimoji="0" lang="en-US" sz="2200" b="0" i="0" u="none" strike="noStrike" kern="1200" cap="none" spc="1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om </a:t>
            </a:r>
            <a:r>
              <a:rPr kumimoji="0" lang="en-US" sz="2200" b="0" i="0" u="none" strike="noStrike" kern="1200" cap="none" spc="17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ander</a:t>
            </a:r>
            <a:r>
              <a:rPr kumimoji="0" lang="en-US" sz="2200" b="0" i="0" u="none" strike="noStrike" kern="1200" cap="none" spc="1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en-US" sz="2200" b="0" i="0" u="none" strike="noStrike" kern="1200" cap="none" spc="17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gedrag</a:t>
            </a:r>
            <a:r>
              <a:rPr kumimoji="0" lang="en-US" sz="2200" b="0" i="0" u="none" strike="noStrike" kern="1200" cap="none" spc="1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228611" marR="0" lvl="0" indent="-228611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17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Regeldruk</a:t>
            </a:r>
            <a:r>
              <a:rPr kumimoji="0" lang="en-US" sz="2200" b="0" i="0" u="none" strike="noStrike" kern="1200" cap="none" spc="1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en-US" sz="2200" b="0" i="0" u="none" strike="noStrike" kern="1200" cap="none" spc="17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scoort</a:t>
            </a:r>
            <a:r>
              <a:rPr kumimoji="0" lang="en-US" sz="2200" b="0" i="0" u="none" strike="noStrike" kern="1200" cap="none" spc="1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en-US" sz="2200" b="0" i="0" u="none" strike="noStrike" kern="1200" cap="none" spc="17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slech</a:t>
            </a:r>
            <a:r>
              <a:rPr kumimoji="0" lang="en-US" sz="2200" b="0" i="0" u="none" strike="noStrike" kern="1200" cap="none" spc="1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 in </a:t>
            </a:r>
            <a:r>
              <a:rPr kumimoji="0" lang="en-US" sz="2200" b="0" i="0" u="none" strike="noStrike" kern="1200" cap="none" spc="17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medewerkers</a:t>
            </a:r>
            <a:r>
              <a:rPr kumimoji="0" lang="en-US" sz="2200" b="0" i="0" u="none" strike="noStrike" kern="1200" cap="none" spc="1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en-US" sz="2200" b="0" i="0" u="none" strike="noStrike" kern="1200" cap="none" spc="17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belevingsonderzoek</a:t>
            </a:r>
            <a:r>
              <a:rPr kumimoji="0" lang="en-US" sz="2200" b="0" i="0" u="none" strike="noStrike" kern="1200" cap="none" spc="1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    4,4 </a:t>
            </a:r>
            <a:r>
              <a:rPr kumimoji="0" lang="en-US" sz="2200" b="0" i="0" u="none" strike="noStrike" kern="1200" cap="none" spc="17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gemiddeld</a:t>
            </a:r>
            <a:r>
              <a:rPr kumimoji="0" lang="en-US" sz="2200" b="0" i="0" u="none" strike="noStrike" kern="1200" cap="none" spc="1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kumimoji="0" lang="en-US" sz="2200" b="0" i="0" u="none" strike="noStrike" kern="1200" cap="none" spc="17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andere</a:t>
            </a:r>
            <a:r>
              <a:rPr kumimoji="0" lang="en-US" sz="2200" b="0" i="0" u="none" strike="noStrike" kern="1200" cap="none" spc="1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en-US" sz="2200" b="0" i="0" u="none" strike="noStrike" kern="1200" cap="none" spc="17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ministeries</a:t>
            </a:r>
            <a:r>
              <a:rPr kumimoji="0" lang="en-US" sz="2200" b="0" i="0" u="none" strike="noStrike" kern="1200" cap="none" spc="1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en-US" sz="2200" b="0" i="0" u="none" strike="noStrike" kern="1200" cap="none" spc="17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scoren</a:t>
            </a:r>
            <a:r>
              <a:rPr kumimoji="0" lang="en-US" sz="2200" b="0" i="0" u="none" strike="noStrike" kern="1200" cap="none" spc="1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5,2)</a:t>
            </a:r>
          </a:p>
          <a:p>
            <a:pPr marL="228611" marR="0" lvl="0" indent="-228611" algn="l" defTabSz="6095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1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</a:t>
            </a:r>
            <a:r>
              <a:rPr kumimoji="0" lang="en-US" sz="2200" b="0" i="0" u="none" strike="noStrike" kern="1200" cap="none" spc="17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krapte</a:t>
            </a:r>
            <a:r>
              <a:rPr kumimoji="0" lang="en-US" sz="2200" b="0" i="0" u="none" strike="noStrike" kern="1200" cap="none" spc="1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op de </a:t>
            </a:r>
            <a:r>
              <a:rPr kumimoji="0" lang="en-US" sz="2200" b="0" i="0" u="none" strike="noStrike" kern="1200" cap="none" spc="17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arbeidsmarkt</a:t>
            </a:r>
            <a:r>
              <a:rPr kumimoji="0" lang="en-US" sz="2200" b="0" i="0" u="none" strike="noStrike" kern="1200" cap="none" spc="1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en-US" sz="2200" b="0" i="0" u="none" strike="noStrike" kern="1200" cap="none" spc="17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vraagt</a:t>
            </a:r>
            <a:r>
              <a:rPr kumimoji="0" lang="en-US" sz="2200" b="0" i="0" u="none" strike="noStrike" kern="1200" cap="none" spc="1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om </a:t>
            </a:r>
            <a:r>
              <a:rPr kumimoji="0" lang="en-US" sz="2200" b="0" i="0" u="none" strike="noStrike" kern="1200" cap="none" spc="17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vermindering</a:t>
            </a:r>
            <a:r>
              <a:rPr kumimoji="0" lang="en-US" sz="2200" b="0" i="0" u="none" strike="noStrike" kern="1200" cap="none" spc="1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en-US" sz="2200" b="0" i="0" u="none" strike="noStrike" kern="1200" cap="none" spc="17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regeldruk</a:t>
            </a:r>
            <a:endParaRPr kumimoji="0" lang="en-US" sz="2200" b="0" i="0" u="none" strike="noStrike" kern="1200" cap="none" spc="17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28611" marR="0" lvl="0" indent="-228611" algn="l" defTabSz="6095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1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Intent DG: </a:t>
            </a:r>
            <a:r>
              <a:rPr kumimoji="0" lang="en-US" sz="2200" b="0" i="0" u="none" strike="noStrike" kern="1200" cap="none" spc="17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vereenvoudigen</a:t>
            </a:r>
            <a:endParaRPr kumimoji="0" lang="en-US" sz="2200" b="0" i="0" u="none" strike="noStrike" kern="1200" cap="none" spc="17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28611" marR="0" lvl="0" indent="-228611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200" b="0" i="0" u="none" strike="noStrike" kern="1200" cap="none" spc="17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28611" marR="0" lvl="0" indent="-228611" algn="l" defTabSz="60963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18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Betere</a:t>
            </a:r>
            <a:r>
              <a:rPr kumimoji="0" lang="en-US" sz="2200" b="0" i="0" u="none" strike="noStrike" kern="1200" cap="none" spc="18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en-US" sz="2200" b="0" i="0" u="none" strike="noStrike" kern="1200" cap="none" spc="18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balans</a:t>
            </a:r>
            <a:r>
              <a:rPr kumimoji="0" lang="en-US" sz="2200" b="0" i="0" u="none" strike="noStrike" kern="1200" cap="none" spc="18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en-US" sz="2200" b="0" i="0" u="none" strike="noStrike" kern="1200" cap="none" spc="18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tussen</a:t>
            </a:r>
            <a:r>
              <a:rPr kumimoji="0" lang="en-US" sz="2200" b="0" i="0" u="none" strike="noStrike" kern="1200" cap="none" spc="18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en-US" sz="2200" b="0" i="0" u="none" strike="noStrike" kern="1200" cap="none" spc="18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ruimte</a:t>
            </a:r>
            <a:r>
              <a:rPr kumimoji="0" lang="en-US" sz="2200" b="0" i="0" u="none" strike="noStrike" kern="1200" cap="none" spc="18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en </a:t>
            </a:r>
            <a:r>
              <a:rPr kumimoji="0" lang="en-US" sz="2200" b="0" i="0" u="none" strike="noStrike" kern="1200" cap="none" spc="18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houvast</a:t>
            </a:r>
            <a:r>
              <a:rPr kumimoji="0" lang="en-US" sz="2200" b="0" i="0" u="none" strike="noStrike" kern="1200" cap="none" spc="18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</a:p>
          <a:p>
            <a:pPr marL="228611" marR="0" lvl="0" indent="-228611" algn="l" defTabSz="60963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200" b="0" i="0" u="none" strike="noStrike" kern="1200" cap="none" spc="17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28611" marR="0" lvl="0" indent="-228611" algn="l" defTabSz="60963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200" b="0" i="0" u="none" strike="noStrike" kern="1200" cap="none" spc="18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28611" marR="0" lvl="0" indent="-228611" algn="l" defTabSz="60963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1" u="none" strike="noStrike" kern="1200" cap="none" spc="1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Regels </a:t>
            </a:r>
            <a:r>
              <a:rPr kumimoji="0" lang="en-US" sz="2200" b="0" i="1" u="none" strike="noStrike" kern="1200" cap="none" spc="17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</a:t>
            </a:r>
            <a:r>
              <a:rPr kumimoji="0" lang="en-US" sz="2200" b="0" i="1" u="none" strike="noStrike" kern="1200" cap="none" spc="1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</a:t>
            </a:r>
            <a:r>
              <a:rPr kumimoji="0" lang="en-US" sz="2200" b="0" i="1" u="none" strike="noStrike" kern="1200" cap="none" spc="17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rek</a:t>
            </a:r>
            <a:endParaRPr kumimoji="0" lang="en-US" sz="2200" b="0" i="1" u="none" strike="noStrike" kern="1200" cap="none" spc="18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09630" marR="0" lvl="1" indent="-304815" algn="l" defTabSz="60963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200" b="0" i="0" u="none" strike="noStrike" kern="1200" cap="none" spc="18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Wat </a:t>
            </a:r>
            <a:r>
              <a:rPr kumimoji="0" lang="en-US" sz="2200" b="0" i="0" u="none" strike="noStrike" kern="1200" cap="none" spc="18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proberen</a:t>
            </a:r>
            <a:r>
              <a:rPr kumimoji="0" lang="en-US" sz="2200" b="0" i="0" u="none" strike="noStrike" kern="1200" cap="none" spc="18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we </a:t>
            </a:r>
            <a:r>
              <a:rPr kumimoji="0" lang="en-US" sz="2200" b="0" i="0" u="none" strike="noStrike" kern="1200" cap="none" spc="18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</a:t>
            </a:r>
            <a:r>
              <a:rPr kumimoji="0" lang="en-US" sz="2200" b="0" i="0" u="none" strike="noStrike" kern="1200" cap="none" spc="18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en-US" sz="2200" b="0" i="0" u="none" strike="noStrike" kern="1200" cap="none" spc="18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regelen</a:t>
            </a:r>
            <a:r>
              <a:rPr kumimoji="0" lang="en-US" sz="2200" b="0" i="0" u="none" strike="noStrike" kern="1200" cap="none" spc="18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</a:p>
          <a:p>
            <a:pPr marL="609630" marR="0" lvl="1" indent="-304815" algn="l" defTabSz="60963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200" b="0" i="0" u="none" strike="noStrike" kern="1200" cap="none" spc="18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Welke</a:t>
            </a:r>
            <a:r>
              <a:rPr kumimoji="0" lang="en-US" sz="2200" b="0" i="0" u="none" strike="noStrike" kern="1200" cap="none" spc="18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regels </a:t>
            </a:r>
            <a:r>
              <a:rPr kumimoji="0" lang="en-US" sz="2200" b="0" i="0" u="none" strike="noStrike" kern="1200" cap="none" spc="18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zetten</a:t>
            </a:r>
            <a:r>
              <a:rPr kumimoji="0" lang="en-US" sz="2200" b="0" i="0" u="none" strike="noStrike" kern="1200" cap="none" spc="18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we </a:t>
            </a:r>
            <a:r>
              <a:rPr kumimoji="0" lang="en-US" sz="2200" b="0" i="0" u="none" strike="noStrike" kern="1200" cap="none" spc="18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daarvoor</a:t>
            </a:r>
            <a:r>
              <a:rPr kumimoji="0" lang="en-US" sz="2200" b="0" i="0" u="none" strike="noStrike" kern="1200" cap="none" spc="18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in?</a:t>
            </a:r>
          </a:p>
          <a:p>
            <a:pPr marL="609630" marR="0" lvl="1" indent="-304815" algn="l" defTabSz="60963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200" b="0" i="0" u="none" strike="noStrike" kern="1200" cap="none" spc="18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Hoe </a:t>
            </a:r>
            <a:r>
              <a:rPr kumimoji="0" lang="en-US" sz="2200" b="0" i="0" u="none" strike="noStrike" kern="1200" cap="none" spc="18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kunnen</a:t>
            </a:r>
            <a:r>
              <a:rPr kumimoji="0" lang="en-US" sz="2200" b="0" i="0" u="none" strike="noStrike" kern="1200" cap="none" spc="18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we </a:t>
            </a:r>
            <a:r>
              <a:rPr kumimoji="0" lang="en-US" sz="2200" b="0" i="0" u="none" strike="noStrike" kern="1200" cap="none" spc="18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</a:t>
            </a:r>
            <a:r>
              <a:rPr kumimoji="0" lang="en-US" sz="2200" b="0" i="0" u="none" strike="noStrike" kern="1200" cap="none" spc="18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minder </a:t>
            </a:r>
            <a:r>
              <a:rPr kumimoji="0" lang="en-US" sz="2200" b="0" i="0" u="none" strike="noStrike" kern="1200" cap="none" spc="18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bureaucratisch</a:t>
            </a:r>
            <a:r>
              <a:rPr kumimoji="0" lang="en-US" sz="2200" b="0" i="0" u="none" strike="noStrike" kern="1200" cap="none" spc="18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en-US" sz="2200" b="0" i="0" u="none" strike="noStrike" kern="1200" cap="none" spc="18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</a:t>
            </a:r>
            <a:r>
              <a:rPr kumimoji="0" lang="en-US" sz="2200" b="0" i="0" u="none" strike="noStrike" kern="1200" cap="none" spc="18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complex </a:t>
            </a:r>
            <a:r>
              <a:rPr kumimoji="0" lang="en-US" sz="2200" b="0" i="0" u="none" strike="noStrike" kern="1200" cap="none" spc="18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doen</a:t>
            </a:r>
            <a:r>
              <a:rPr kumimoji="0" lang="en-US" sz="2200" b="0" i="0" u="none" strike="noStrike" kern="1200" cap="none" spc="18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</a:p>
          <a:p>
            <a:pPr marL="304815" marR="0" lvl="1" indent="0" algn="l" defTabSz="60963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18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6" name="Pijl-rechts 5"/>
          <p:cNvSpPr/>
          <p:nvPr/>
        </p:nvSpPr>
        <p:spPr>
          <a:xfrm>
            <a:off x="417286" y="2334759"/>
            <a:ext cx="1778000" cy="1016000"/>
          </a:xfrm>
          <a:prstGeom prst="rightArrow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13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Waarom </a:t>
            </a:r>
            <a:r>
              <a:rPr kumimoji="0" lang="nl-NL" sz="213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8" name="Pijl-rechts 7"/>
          <p:cNvSpPr/>
          <p:nvPr/>
        </p:nvSpPr>
        <p:spPr>
          <a:xfrm>
            <a:off x="417286" y="5486490"/>
            <a:ext cx="1778000" cy="1016000"/>
          </a:xfrm>
          <a:prstGeom prst="rightArrow">
            <a:avLst/>
          </a:prstGeom>
          <a:noFill/>
          <a:ln w="571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13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Hoe</a:t>
            </a:r>
            <a:r>
              <a:rPr kumimoji="0" lang="nl-NL" sz="213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9" name="Pijl-rechts 8"/>
          <p:cNvSpPr/>
          <p:nvPr/>
        </p:nvSpPr>
        <p:spPr>
          <a:xfrm>
            <a:off x="417286" y="3932918"/>
            <a:ext cx="1778000" cy="1016000"/>
          </a:xfrm>
          <a:prstGeom prst="rightArrow">
            <a:avLst/>
          </a:prstGeom>
          <a:noFill/>
          <a:ln w="571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13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Wat</a:t>
            </a:r>
            <a:r>
              <a:rPr kumimoji="0" lang="nl-NL" sz="213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32451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3"/>
          </p:nvPr>
        </p:nvSpPr>
        <p:spPr>
          <a:xfrm>
            <a:off x="6327790" y="1797956"/>
            <a:ext cx="5383838" cy="47309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2200" dirty="0"/>
              <a:t>Kennismaken</a:t>
            </a:r>
          </a:p>
          <a:p>
            <a:pPr marL="0" indent="0">
              <a:buNone/>
            </a:pPr>
            <a:endParaRPr lang="nl-NL" sz="2200" dirty="0"/>
          </a:p>
          <a:p>
            <a:pPr marL="0" indent="0">
              <a:buNone/>
            </a:pPr>
            <a:r>
              <a:rPr lang="nl-NL" sz="2200" dirty="0"/>
              <a:t>Introductie gespreksmethode:</a:t>
            </a:r>
          </a:p>
          <a:p>
            <a:r>
              <a:rPr lang="nl-NL" sz="2200" dirty="0"/>
              <a:t>Ontrafelen</a:t>
            </a:r>
          </a:p>
          <a:p>
            <a:r>
              <a:rPr lang="nl-NL" sz="2200" dirty="0"/>
              <a:t>Ontregelen</a:t>
            </a:r>
          </a:p>
          <a:p>
            <a:r>
              <a:rPr lang="nl-NL" sz="2200" dirty="0"/>
              <a:t>Beren verjagen</a:t>
            </a:r>
          </a:p>
          <a:p>
            <a:pPr marL="0" indent="0">
              <a:buNone/>
            </a:pPr>
            <a:endParaRPr lang="nl-NL" sz="2200" dirty="0"/>
          </a:p>
          <a:p>
            <a:pPr marL="0" indent="0">
              <a:buNone/>
            </a:pPr>
            <a:r>
              <a:rPr lang="nl-NL" sz="2200" dirty="0"/>
              <a:t>Van elkaar leren</a:t>
            </a:r>
          </a:p>
          <a:p>
            <a:pPr marL="0" indent="0">
              <a:buNone/>
            </a:pPr>
            <a:endParaRPr lang="nl-NL" sz="2200" dirty="0"/>
          </a:p>
          <a:p>
            <a:pPr marL="0" indent="0">
              <a:buNone/>
            </a:pPr>
            <a:r>
              <a:rPr lang="nl-NL" sz="2200" dirty="0"/>
              <a:t>Afsluiting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327790" y="996385"/>
            <a:ext cx="5383838" cy="1069200"/>
          </a:xfrm>
        </p:spPr>
        <p:txBody>
          <a:bodyPr>
            <a:normAutofit/>
          </a:bodyPr>
          <a:lstStyle/>
          <a:p>
            <a:r>
              <a:rPr lang="nl-NL" sz="3200" dirty="0">
                <a:solidFill>
                  <a:schemeClr val="accent1">
                    <a:lumMod val="75000"/>
                  </a:schemeClr>
                </a:solidFill>
              </a:rPr>
              <a:t>Programma</a:t>
            </a:r>
          </a:p>
        </p:txBody>
      </p:sp>
      <p:pic>
        <p:nvPicPr>
          <p:cNvPr id="10" name="Tijdelijke aanduiding voor afbeelding 9">
            <a:extLst>
              <a:ext uri="{FF2B5EF4-FFF2-40B4-BE49-F238E27FC236}">
                <a16:creationId xmlns:a16="http://schemas.microsoft.com/office/drawing/2014/main" id="{EDA854DD-D268-0E40-9E88-AFF2D0D28DCF}"/>
              </a:ext>
            </a:extLst>
          </p:cNvPr>
          <p:cNvPicPr>
            <a:picLocks noGrp="1" noChangeAspect="1"/>
          </p:cNvPicPr>
          <p:nvPr>
            <p:ph type="pic" sz="quarter" idx="29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2" r="3102"/>
          <a:stretch>
            <a:fillRect/>
          </a:stretch>
        </p:blipFill>
        <p:spPr/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CA742279-7C77-748D-78B0-AF39E781FCFE}"/>
              </a:ext>
            </a:extLst>
          </p:cNvPr>
          <p:cNvSpPr txBox="1"/>
          <p:nvPr/>
        </p:nvSpPr>
        <p:spPr>
          <a:xfrm>
            <a:off x="1717288" y="2854712"/>
            <a:ext cx="254247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200" b="1" i="1" dirty="0"/>
              <a:t>Regels en de rek</a:t>
            </a:r>
          </a:p>
          <a:p>
            <a:pPr algn="ctr"/>
            <a:r>
              <a:rPr lang="nl-NL" sz="2000" dirty="0"/>
              <a:t>Balans tussen ruimte en houvast</a:t>
            </a:r>
          </a:p>
        </p:txBody>
      </p:sp>
    </p:spTree>
    <p:extLst>
      <p:ext uri="{BB962C8B-B14F-4D97-AF65-F5344CB8AC3E}">
        <p14:creationId xmlns:p14="http://schemas.microsoft.com/office/powerpoint/2010/main" val="494269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D9112374-D17E-E841-80C0-4811F10993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/>
        </p:blipFill>
        <p:spPr>
          <a:xfrm>
            <a:off x="0" y="-2279149"/>
            <a:ext cx="12192000" cy="9143999"/>
          </a:xfrm>
          <a:prstGeom prst="rect">
            <a:avLst/>
          </a:prstGeom>
        </p:spPr>
      </p:pic>
      <p:pic>
        <p:nvPicPr>
          <p:cNvPr id="6" name="Afbeelding 12">
            <a:extLst>
              <a:ext uri="{FF2B5EF4-FFF2-40B4-BE49-F238E27FC236}">
                <a16:creationId xmlns:a16="http://schemas.microsoft.com/office/drawing/2014/main" id="{5ADD2934-4072-A64D-A6B2-294A516DCF3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153549" y="6244549"/>
            <a:ext cx="4364896" cy="480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537599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315675" y="632384"/>
            <a:ext cx="10933200" cy="546850"/>
          </a:xfrm>
        </p:spPr>
        <p:txBody>
          <a:bodyPr/>
          <a:lstStyle/>
          <a:p>
            <a:r>
              <a:rPr lang="nl-NL" sz="2800" dirty="0">
                <a:solidFill>
                  <a:schemeClr val="accent1">
                    <a:lumMod val="75000"/>
                  </a:schemeClr>
                </a:solidFill>
              </a:rPr>
              <a:t>INTERNE REGELS</a:t>
            </a:r>
            <a:endParaRPr lang="nl-N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315675" y="1349512"/>
            <a:ext cx="3584813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400" dirty="0">
                <a:solidFill>
                  <a:srgbClr val="009999"/>
                </a:solidFill>
              </a:rPr>
              <a:t>Informatieoverdracht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Mails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Verslagen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AVG, privacy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315675" y="2698335"/>
            <a:ext cx="3584813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400" dirty="0">
                <a:solidFill>
                  <a:srgbClr val="009999"/>
                </a:solidFill>
              </a:rPr>
              <a:t>HRM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Indiensttreding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Loopbaanontwikkeling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RKW-cyclus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315675" y="4047158"/>
            <a:ext cx="3584813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400" dirty="0">
                <a:solidFill>
                  <a:srgbClr val="009999"/>
                </a:solidFill>
              </a:rPr>
              <a:t>Inkoop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Aanbestedingen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Materialen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Inhuur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4103230" y="1341888"/>
            <a:ext cx="3775313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400" dirty="0">
                <a:solidFill>
                  <a:srgbClr val="009999"/>
                </a:solidFill>
              </a:rPr>
              <a:t>Planning &amp; control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Begrotingscyclus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Verantwoordingsrapportages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Managementinformatie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4103229" y="2713580"/>
            <a:ext cx="3775313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400" dirty="0">
                <a:solidFill>
                  <a:srgbClr val="009999"/>
                </a:solidFill>
              </a:rPr>
              <a:t>ICT en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Telefoon, laptop, </a:t>
            </a:r>
            <a:r>
              <a:rPr lang="nl-NL" sz="1400" dirty="0" err="1"/>
              <a:t>Ipad</a:t>
            </a:r>
            <a:endParaRPr lang="nl-NL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Applicaties thuiswerken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Inlogprocedures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4104993" y="4040503"/>
            <a:ext cx="3773549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400" dirty="0">
                <a:solidFill>
                  <a:srgbClr val="009999"/>
                </a:solidFill>
              </a:rPr>
              <a:t>Klantcontact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Landelijke informatielijn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Informatiepunt omgevingswet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RWS zakelijk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8081288" y="1341887"/>
            <a:ext cx="3791626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400" dirty="0">
                <a:solidFill>
                  <a:srgbClr val="009999"/>
                </a:solidFill>
              </a:rPr>
              <a:t>Facilitair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Reserveren ruimtes, bestellen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Toegang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Vervoer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8081286" y="2698335"/>
            <a:ext cx="3794363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400" dirty="0">
                <a:solidFill>
                  <a:srgbClr val="009999"/>
                </a:solidFill>
              </a:rPr>
              <a:t>Sociaal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Pensioen, afscheid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Bedrijfsuitjes, teambuilding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Verjaardagen, jubilea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8081285" y="4054781"/>
            <a:ext cx="3794363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400" dirty="0">
                <a:solidFill>
                  <a:srgbClr val="009999"/>
                </a:solidFill>
              </a:rPr>
              <a:t>Communicatie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Communicatiemiddelen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Huisstijl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Website, intranet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318730" y="5401061"/>
            <a:ext cx="3584813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400" dirty="0">
                <a:solidFill>
                  <a:srgbClr val="009999"/>
                </a:solidFill>
              </a:rPr>
              <a:t>Juridische zaken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Vastgoed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WOB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Contracten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4103229" y="5401061"/>
            <a:ext cx="3775313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400" dirty="0">
                <a:solidFill>
                  <a:srgbClr val="009999"/>
                </a:solidFill>
              </a:rPr>
              <a:t>Omgangsvormen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Kleding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Vergadergedrag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Vertrouwenspersoon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8078551" y="5404187"/>
            <a:ext cx="3794363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400" dirty="0">
                <a:solidFill>
                  <a:srgbClr val="009999"/>
                </a:solidFill>
              </a:rPr>
              <a:t>Werkplekken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Het nieuwe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Inrichting thuiswerkplek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Arboregels</a:t>
            </a:r>
          </a:p>
        </p:txBody>
      </p:sp>
    </p:spTree>
    <p:extLst>
      <p:ext uri="{BB962C8B-B14F-4D97-AF65-F5344CB8AC3E}">
        <p14:creationId xmlns:p14="http://schemas.microsoft.com/office/powerpoint/2010/main" val="196087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F09A0875-6C99-3C47-9803-DCB21C23D1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147" y="2221326"/>
            <a:ext cx="7835705" cy="1200627"/>
          </a:xfrm>
          <a:prstGeom prst="rect">
            <a:avLst/>
          </a:prstGeom>
          <a:ln>
            <a:noFill/>
          </a:ln>
        </p:spPr>
      </p:pic>
      <p:sp>
        <p:nvSpPr>
          <p:cNvPr id="7" name="Afgeronde rechthoek 6">
            <a:extLst>
              <a:ext uri="{FF2B5EF4-FFF2-40B4-BE49-F238E27FC236}">
                <a16:creationId xmlns:a16="http://schemas.microsoft.com/office/drawing/2014/main" id="{B7F6EB2D-A9FF-8946-A1F2-CCE1864BB595}"/>
              </a:ext>
            </a:extLst>
          </p:cNvPr>
          <p:cNvSpPr/>
          <p:nvPr/>
        </p:nvSpPr>
        <p:spPr>
          <a:xfrm>
            <a:off x="8618053" y="3401666"/>
            <a:ext cx="2430346" cy="71763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/>
              <a:t>Organisatie-</a:t>
            </a:r>
          </a:p>
          <a:p>
            <a:pPr algn="ctr"/>
            <a:r>
              <a:rPr lang="nl-NL" sz="1600" b="1" dirty="0"/>
              <a:t>context</a:t>
            </a:r>
          </a:p>
        </p:txBody>
      </p:sp>
      <p:sp>
        <p:nvSpPr>
          <p:cNvPr id="8" name="Afgeronde rechthoek 7">
            <a:extLst>
              <a:ext uri="{FF2B5EF4-FFF2-40B4-BE49-F238E27FC236}">
                <a16:creationId xmlns:a16="http://schemas.microsoft.com/office/drawing/2014/main" id="{23278BA4-B778-044D-9AE8-527DF5230579}"/>
              </a:ext>
            </a:extLst>
          </p:cNvPr>
          <p:cNvSpPr/>
          <p:nvPr/>
        </p:nvSpPr>
        <p:spPr>
          <a:xfrm>
            <a:off x="6180914" y="3399590"/>
            <a:ext cx="2282497" cy="71763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/>
              <a:t>Samenwerkings-context</a:t>
            </a:r>
          </a:p>
        </p:txBody>
      </p:sp>
      <p:sp>
        <p:nvSpPr>
          <p:cNvPr id="9" name="Afgeronde rechthoek 8">
            <a:extLst>
              <a:ext uri="{FF2B5EF4-FFF2-40B4-BE49-F238E27FC236}">
                <a16:creationId xmlns:a16="http://schemas.microsoft.com/office/drawing/2014/main" id="{F777BD5F-EED3-BC46-BCF9-9475F13B22BC}"/>
              </a:ext>
            </a:extLst>
          </p:cNvPr>
          <p:cNvSpPr/>
          <p:nvPr/>
        </p:nvSpPr>
        <p:spPr>
          <a:xfrm>
            <a:off x="3743774" y="3399590"/>
            <a:ext cx="2282497" cy="71763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/>
              <a:t>Zakelijke </a:t>
            </a:r>
          </a:p>
          <a:p>
            <a:pPr algn="ctr"/>
            <a:r>
              <a:rPr lang="nl-NL" sz="1600" b="1" dirty="0"/>
              <a:t>context</a:t>
            </a:r>
          </a:p>
        </p:txBody>
      </p:sp>
      <p:sp>
        <p:nvSpPr>
          <p:cNvPr id="10" name="Afgeronde rechthoek 9">
            <a:extLst>
              <a:ext uri="{FF2B5EF4-FFF2-40B4-BE49-F238E27FC236}">
                <a16:creationId xmlns:a16="http://schemas.microsoft.com/office/drawing/2014/main" id="{91C21924-DD2F-1D45-8412-614EA9168A98}"/>
              </a:ext>
            </a:extLst>
          </p:cNvPr>
          <p:cNvSpPr/>
          <p:nvPr/>
        </p:nvSpPr>
        <p:spPr>
          <a:xfrm>
            <a:off x="1306634" y="3399590"/>
            <a:ext cx="2282497" cy="71763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/>
              <a:t>Professionele context</a:t>
            </a:r>
          </a:p>
        </p:txBody>
      </p:sp>
      <p:sp>
        <p:nvSpPr>
          <p:cNvPr id="11" name="Afgeronde rechthoek 10">
            <a:extLst>
              <a:ext uri="{FF2B5EF4-FFF2-40B4-BE49-F238E27FC236}">
                <a16:creationId xmlns:a16="http://schemas.microsoft.com/office/drawing/2014/main" id="{2352F0F2-DD2B-C34C-840C-DD112CAC148C}"/>
              </a:ext>
            </a:extLst>
          </p:cNvPr>
          <p:cNvSpPr/>
          <p:nvPr/>
        </p:nvSpPr>
        <p:spPr>
          <a:xfrm>
            <a:off x="4840016" y="852615"/>
            <a:ext cx="2511966" cy="71763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/>
              <a:t>Overkoepelende kaders</a:t>
            </a:r>
          </a:p>
        </p:txBody>
      </p:sp>
      <p:sp>
        <p:nvSpPr>
          <p:cNvPr id="13" name="Afgeronde rechthoek 12">
            <a:extLst>
              <a:ext uri="{FF2B5EF4-FFF2-40B4-BE49-F238E27FC236}">
                <a16:creationId xmlns:a16="http://schemas.microsoft.com/office/drawing/2014/main" id="{C401ED5E-D765-1345-A71B-F37DC3168115}"/>
              </a:ext>
            </a:extLst>
          </p:cNvPr>
          <p:cNvSpPr/>
          <p:nvPr/>
        </p:nvSpPr>
        <p:spPr>
          <a:xfrm>
            <a:off x="1306633" y="4208109"/>
            <a:ext cx="2282497" cy="108737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chemeClr val="tx1"/>
                </a:solidFill>
              </a:rPr>
              <a:t>Protocol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chemeClr val="tx1"/>
                </a:solidFill>
              </a:rPr>
              <a:t>Handboek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chemeClr val="tx1"/>
                </a:solidFill>
              </a:rPr>
              <a:t>Instructie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chemeClr val="tx1"/>
                </a:solidFill>
              </a:rPr>
              <a:t>Gedragscode </a:t>
            </a:r>
          </a:p>
        </p:txBody>
      </p:sp>
      <p:sp>
        <p:nvSpPr>
          <p:cNvPr id="14" name="Afgeronde rechthoek 13">
            <a:extLst>
              <a:ext uri="{FF2B5EF4-FFF2-40B4-BE49-F238E27FC236}">
                <a16:creationId xmlns:a16="http://schemas.microsoft.com/office/drawing/2014/main" id="{C7D5B2FA-B605-184F-B251-9E38D247EB31}"/>
              </a:ext>
            </a:extLst>
          </p:cNvPr>
          <p:cNvSpPr/>
          <p:nvPr/>
        </p:nvSpPr>
        <p:spPr>
          <a:xfrm>
            <a:off x="4840016" y="1616766"/>
            <a:ext cx="2511966" cy="60456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chemeClr val="tx1"/>
                </a:solidFill>
              </a:rPr>
              <a:t>Wet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chemeClr val="tx1"/>
                </a:solidFill>
              </a:rPr>
              <a:t>Kwaliteitskader</a:t>
            </a:r>
          </a:p>
        </p:txBody>
      </p:sp>
      <p:sp>
        <p:nvSpPr>
          <p:cNvPr id="16" name="Afgeronde rechthoek 15">
            <a:extLst>
              <a:ext uri="{FF2B5EF4-FFF2-40B4-BE49-F238E27FC236}">
                <a16:creationId xmlns:a16="http://schemas.microsoft.com/office/drawing/2014/main" id="{92FA1C80-C579-9045-81C6-DA689608B653}"/>
              </a:ext>
            </a:extLst>
          </p:cNvPr>
          <p:cNvSpPr/>
          <p:nvPr/>
        </p:nvSpPr>
        <p:spPr>
          <a:xfrm>
            <a:off x="6180914" y="4208109"/>
            <a:ext cx="2244056" cy="108737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chemeClr val="tx1"/>
                </a:solidFill>
              </a:rPr>
              <a:t>SLA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chemeClr val="tx1"/>
                </a:solidFill>
              </a:rPr>
              <a:t>Convenant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chemeClr val="tx1"/>
                </a:solidFill>
              </a:rPr>
              <a:t>Overeenkomst </a:t>
            </a:r>
          </a:p>
        </p:txBody>
      </p:sp>
      <p:sp>
        <p:nvSpPr>
          <p:cNvPr id="17" name="Afgeronde rechthoek 16">
            <a:extLst>
              <a:ext uri="{FF2B5EF4-FFF2-40B4-BE49-F238E27FC236}">
                <a16:creationId xmlns:a16="http://schemas.microsoft.com/office/drawing/2014/main" id="{BAD5DD9F-EA59-C24C-91EC-5F4D5AFC3EE3}"/>
              </a:ext>
            </a:extLst>
          </p:cNvPr>
          <p:cNvSpPr/>
          <p:nvPr/>
        </p:nvSpPr>
        <p:spPr>
          <a:xfrm>
            <a:off x="8618052" y="4194654"/>
            <a:ext cx="2430347" cy="108737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chemeClr val="tx1"/>
                </a:solidFill>
              </a:rPr>
              <a:t>Werkwijze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chemeClr val="tx1"/>
                </a:solidFill>
              </a:rPr>
              <a:t>Format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chemeClr val="tx1"/>
                </a:solidFill>
              </a:rPr>
              <a:t>Kader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chemeClr val="tx1"/>
                </a:solidFill>
              </a:rPr>
              <a:t>Ongeschreven regel</a:t>
            </a:r>
          </a:p>
        </p:txBody>
      </p:sp>
      <p:sp>
        <p:nvSpPr>
          <p:cNvPr id="18" name="Afgeronde rechthoek 17">
            <a:extLst>
              <a:ext uri="{FF2B5EF4-FFF2-40B4-BE49-F238E27FC236}">
                <a16:creationId xmlns:a16="http://schemas.microsoft.com/office/drawing/2014/main" id="{BA851BFC-3063-8848-94FF-21C7094806B7}"/>
              </a:ext>
            </a:extLst>
          </p:cNvPr>
          <p:cNvSpPr/>
          <p:nvPr/>
        </p:nvSpPr>
        <p:spPr>
          <a:xfrm>
            <a:off x="1306633" y="5427591"/>
            <a:ext cx="9741766" cy="717630"/>
          </a:xfrm>
          <a:prstGeom prst="roundRect">
            <a:avLst/>
          </a:prstGeom>
          <a:solidFill>
            <a:schemeClr val="tx2">
              <a:alpha val="50196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Uitvoeringscontext</a:t>
            </a:r>
          </a:p>
          <a:p>
            <a:pPr algn="ctr"/>
            <a:r>
              <a:rPr lang="nl-NL" sz="1600" dirty="0">
                <a:solidFill>
                  <a:schemeClr val="tx1"/>
                </a:solidFill>
              </a:rPr>
              <a:t>ICT-systeem, formulier, app, rapportage </a:t>
            </a:r>
            <a:r>
              <a:rPr lang="nl-NL" sz="1600" dirty="0" err="1">
                <a:solidFill>
                  <a:schemeClr val="tx1"/>
                </a:solidFill>
              </a:rPr>
              <a:t>etcetera</a:t>
            </a:r>
            <a:endParaRPr lang="nl-NL" sz="1600" dirty="0">
              <a:solidFill>
                <a:schemeClr val="tx1"/>
              </a:solidFill>
            </a:endParaRPr>
          </a:p>
        </p:txBody>
      </p:sp>
      <p:sp>
        <p:nvSpPr>
          <p:cNvPr id="19" name="Afgeronde rechthoek 18">
            <a:extLst>
              <a:ext uri="{FF2B5EF4-FFF2-40B4-BE49-F238E27FC236}">
                <a16:creationId xmlns:a16="http://schemas.microsoft.com/office/drawing/2014/main" id="{516E3FDB-22DF-A84F-9A6E-80A9E5E458D4}"/>
              </a:ext>
            </a:extLst>
          </p:cNvPr>
          <p:cNvSpPr/>
          <p:nvPr/>
        </p:nvSpPr>
        <p:spPr>
          <a:xfrm>
            <a:off x="3782212" y="4213803"/>
            <a:ext cx="2282497" cy="108737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chemeClr val="tx1"/>
                </a:solidFill>
              </a:rPr>
              <a:t>Contract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chemeClr val="tx1"/>
                </a:solidFill>
              </a:rPr>
              <a:t>Vergunning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chemeClr val="tx1"/>
                </a:solidFill>
              </a:rPr>
              <a:t>Richtlijn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032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7">
            <a:extLst>
              <a:ext uri="{FF2B5EF4-FFF2-40B4-BE49-F238E27FC236}">
                <a16:creationId xmlns:a16="http://schemas.microsoft.com/office/drawing/2014/main" id="{2CF7759F-22A3-CD48-AE32-FB848A938FFC}"/>
              </a:ext>
            </a:extLst>
          </p:cNvPr>
          <p:cNvSpPr txBox="1"/>
          <p:nvPr/>
        </p:nvSpPr>
        <p:spPr>
          <a:xfrm>
            <a:off x="7946024" y="2038893"/>
            <a:ext cx="29803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Doen we de goede dingen?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76F1D6C3-4176-FD47-9104-D20DF11C0271}"/>
              </a:ext>
            </a:extLst>
          </p:cNvPr>
          <p:cNvSpPr txBox="1"/>
          <p:nvPr/>
        </p:nvSpPr>
        <p:spPr>
          <a:xfrm>
            <a:off x="76056" y="4084122"/>
            <a:ext cx="28584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Doen we de dingen goed?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CC54E8B0-3F9C-634C-868A-BEDB5090B468}"/>
              </a:ext>
            </a:extLst>
          </p:cNvPr>
          <p:cNvSpPr txBox="1"/>
          <p:nvPr/>
        </p:nvSpPr>
        <p:spPr>
          <a:xfrm>
            <a:off x="9182843" y="3837901"/>
            <a:ext cx="27724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Doen we dingen die we </a:t>
            </a:r>
          </a:p>
          <a:p>
            <a:r>
              <a:rPr lang="nl-NL" sz="1600" dirty="0"/>
              <a:t>als samenleving belangrijk vinden?</a:t>
            </a:r>
          </a:p>
        </p:txBody>
      </p:sp>
      <p:sp>
        <p:nvSpPr>
          <p:cNvPr id="11" name="Ovaal 10">
            <a:extLst>
              <a:ext uri="{FF2B5EF4-FFF2-40B4-BE49-F238E27FC236}">
                <a16:creationId xmlns:a16="http://schemas.microsoft.com/office/drawing/2014/main" id="{EB29CDC6-DCAB-BC49-A587-E31DF5BF142C}"/>
              </a:ext>
            </a:extLst>
          </p:cNvPr>
          <p:cNvSpPr/>
          <p:nvPr/>
        </p:nvSpPr>
        <p:spPr>
          <a:xfrm>
            <a:off x="4385676" y="987341"/>
            <a:ext cx="3420647" cy="244165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bg1"/>
                </a:solidFill>
              </a:rPr>
              <a:t>Effectiviteit</a:t>
            </a:r>
          </a:p>
          <a:p>
            <a:pPr algn="ctr"/>
            <a:endParaRPr lang="nl-NL" dirty="0"/>
          </a:p>
          <a:p>
            <a:pPr algn="ctr"/>
            <a:r>
              <a:rPr lang="nl-NL" sz="1400" dirty="0">
                <a:solidFill>
                  <a:schemeClr val="tx1"/>
                </a:solidFill>
              </a:rPr>
              <a:t>Veilig</a:t>
            </a:r>
          </a:p>
          <a:p>
            <a:pPr algn="ctr"/>
            <a:r>
              <a:rPr lang="nl-NL" sz="1400" dirty="0">
                <a:solidFill>
                  <a:schemeClr val="tx1"/>
                </a:solidFill>
              </a:rPr>
              <a:t>Leefbaar</a:t>
            </a:r>
          </a:p>
          <a:p>
            <a:pPr algn="ctr"/>
            <a:r>
              <a:rPr lang="nl-NL" sz="1400" dirty="0">
                <a:solidFill>
                  <a:schemeClr val="tx1"/>
                </a:solidFill>
              </a:rPr>
              <a:t>Bereikbaar</a:t>
            </a:r>
          </a:p>
          <a:p>
            <a:pPr algn="ctr"/>
            <a:r>
              <a:rPr lang="nl-NL" sz="1400" dirty="0">
                <a:solidFill>
                  <a:schemeClr val="tx1"/>
                </a:solidFill>
              </a:rPr>
              <a:t>Wendbaar</a:t>
            </a:r>
          </a:p>
        </p:txBody>
      </p:sp>
      <p:sp>
        <p:nvSpPr>
          <p:cNvPr id="12" name="Ovaal 11">
            <a:extLst>
              <a:ext uri="{FF2B5EF4-FFF2-40B4-BE49-F238E27FC236}">
                <a16:creationId xmlns:a16="http://schemas.microsoft.com/office/drawing/2014/main" id="{0C200640-DEA7-2740-A016-60FA6F2BE7D0}"/>
              </a:ext>
            </a:extLst>
          </p:cNvPr>
          <p:cNvSpPr/>
          <p:nvPr/>
        </p:nvSpPr>
        <p:spPr>
          <a:xfrm>
            <a:off x="5597992" y="3032571"/>
            <a:ext cx="3420646" cy="244165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bg1"/>
                </a:solidFill>
              </a:rPr>
              <a:t>Publieke waarden</a:t>
            </a:r>
          </a:p>
          <a:p>
            <a:pPr algn="ctr"/>
            <a:endParaRPr lang="nl-NL" dirty="0"/>
          </a:p>
          <a:p>
            <a:pPr algn="ctr"/>
            <a:r>
              <a:rPr lang="nl-NL" sz="1400" dirty="0">
                <a:solidFill>
                  <a:schemeClr val="tx1"/>
                </a:solidFill>
              </a:rPr>
              <a:t>Integriteit</a:t>
            </a:r>
          </a:p>
          <a:p>
            <a:pPr algn="ctr"/>
            <a:r>
              <a:rPr lang="nl-NL" sz="1400" dirty="0">
                <a:solidFill>
                  <a:schemeClr val="tx1"/>
                </a:solidFill>
              </a:rPr>
              <a:t>Gelijkheid</a:t>
            </a:r>
          </a:p>
          <a:p>
            <a:pPr algn="ctr"/>
            <a:r>
              <a:rPr lang="nl-NL" sz="1400" dirty="0">
                <a:solidFill>
                  <a:schemeClr val="tx1"/>
                </a:solidFill>
              </a:rPr>
              <a:t>Verantwoording </a:t>
            </a:r>
          </a:p>
          <a:p>
            <a:pPr algn="ctr"/>
            <a:r>
              <a:rPr lang="nl-NL" sz="1400" dirty="0">
                <a:solidFill>
                  <a:schemeClr val="tx1"/>
                </a:solidFill>
              </a:rPr>
              <a:t>Kwaliteit</a:t>
            </a:r>
          </a:p>
          <a:p>
            <a:pPr algn="ctr"/>
            <a:endParaRPr lang="nl-NL" sz="1400" dirty="0">
              <a:solidFill>
                <a:schemeClr val="tx1"/>
              </a:solidFill>
            </a:endParaRPr>
          </a:p>
        </p:txBody>
      </p:sp>
      <p:sp>
        <p:nvSpPr>
          <p:cNvPr id="13" name="Ovaal 12">
            <a:extLst>
              <a:ext uri="{FF2B5EF4-FFF2-40B4-BE49-F238E27FC236}">
                <a16:creationId xmlns:a16="http://schemas.microsoft.com/office/drawing/2014/main" id="{0820F034-F004-714C-81F6-680995B5687E}"/>
              </a:ext>
            </a:extLst>
          </p:cNvPr>
          <p:cNvSpPr/>
          <p:nvPr/>
        </p:nvSpPr>
        <p:spPr>
          <a:xfrm>
            <a:off x="3016634" y="3032572"/>
            <a:ext cx="3420647" cy="244165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bg1"/>
                </a:solidFill>
              </a:rPr>
              <a:t>Efficiency</a:t>
            </a:r>
          </a:p>
          <a:p>
            <a:pPr algn="ctr"/>
            <a:endParaRPr lang="nl-NL" dirty="0"/>
          </a:p>
          <a:p>
            <a:pPr algn="ctr"/>
            <a:r>
              <a:rPr lang="nl-NL" sz="1400" dirty="0">
                <a:solidFill>
                  <a:schemeClr val="tx1"/>
                </a:solidFill>
              </a:rPr>
              <a:t>Stroomlijning</a:t>
            </a:r>
          </a:p>
          <a:p>
            <a:pPr algn="ctr"/>
            <a:r>
              <a:rPr lang="nl-NL" sz="1400" dirty="0">
                <a:solidFill>
                  <a:schemeClr val="tx1"/>
                </a:solidFill>
              </a:rPr>
              <a:t>Aansprakelijkheid</a:t>
            </a:r>
          </a:p>
          <a:p>
            <a:pPr algn="ctr"/>
            <a:r>
              <a:rPr lang="nl-NL" sz="1400" dirty="0">
                <a:solidFill>
                  <a:schemeClr val="tx1"/>
                </a:solidFill>
              </a:rPr>
              <a:t>Kostenbeheersing</a:t>
            </a:r>
          </a:p>
          <a:p>
            <a:pPr algn="ctr"/>
            <a:r>
              <a:rPr lang="nl-NL" sz="1400" dirty="0">
                <a:solidFill>
                  <a:schemeClr val="tx1"/>
                </a:solidFill>
              </a:rPr>
              <a:t>Samenwerking</a:t>
            </a:r>
          </a:p>
          <a:p>
            <a:pPr algn="ctr"/>
            <a:r>
              <a:rPr lang="nl-NL" sz="1400" dirty="0">
                <a:solidFill>
                  <a:schemeClr val="tx1"/>
                </a:solidFill>
              </a:rPr>
              <a:t>Transparantie</a:t>
            </a:r>
          </a:p>
          <a:p>
            <a:pPr algn="ctr"/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340468" y="5924144"/>
            <a:ext cx="47860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MOTIEVEN</a:t>
            </a:r>
            <a:r>
              <a:rPr lang="nl-NL" dirty="0"/>
              <a:t> OM REGELS OP TE STELLEN</a:t>
            </a:r>
          </a:p>
          <a:p>
            <a:r>
              <a:rPr lang="nl-NL" dirty="0"/>
              <a:t>wat probeert de regel te regelen?</a:t>
            </a:r>
          </a:p>
        </p:txBody>
      </p:sp>
    </p:spTree>
    <p:extLst>
      <p:ext uri="{BB962C8B-B14F-4D97-AF65-F5344CB8AC3E}">
        <p14:creationId xmlns:p14="http://schemas.microsoft.com/office/powerpoint/2010/main" val="2283369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Zeven rekstrategieën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Ontregelen</a:t>
            </a:r>
          </a:p>
        </p:txBody>
      </p:sp>
      <p:grpSp>
        <p:nvGrpSpPr>
          <p:cNvPr id="18" name="Groeperen 16">
            <a:extLst>
              <a:ext uri="{FF2B5EF4-FFF2-40B4-BE49-F238E27FC236}">
                <a16:creationId xmlns:a16="http://schemas.microsoft.com/office/drawing/2014/main" id="{354D47DD-AB84-BD43-A014-DEC32BE698B0}"/>
              </a:ext>
            </a:extLst>
          </p:cNvPr>
          <p:cNvGrpSpPr/>
          <p:nvPr/>
        </p:nvGrpSpPr>
        <p:grpSpPr>
          <a:xfrm>
            <a:off x="636000" y="1098073"/>
            <a:ext cx="5006997" cy="4661854"/>
            <a:chOff x="4211279" y="2150848"/>
            <a:chExt cx="3125612" cy="2978496"/>
          </a:xfrm>
        </p:grpSpPr>
        <p:pic>
          <p:nvPicPr>
            <p:cNvPr id="19" name="Afbeelding 18">
              <a:extLst>
                <a:ext uri="{FF2B5EF4-FFF2-40B4-BE49-F238E27FC236}">
                  <a16:creationId xmlns:a16="http://schemas.microsoft.com/office/drawing/2014/main" id="{51E58997-336E-464C-9073-AA9D23EABE1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06809" y="3018678"/>
              <a:ext cx="1242836" cy="1242836"/>
            </a:xfrm>
            <a:prstGeom prst="rect">
              <a:avLst/>
            </a:prstGeom>
          </p:spPr>
        </p:pic>
        <p:pic>
          <p:nvPicPr>
            <p:cNvPr id="20" name="Afbeelding 19">
              <a:extLst>
                <a:ext uri="{FF2B5EF4-FFF2-40B4-BE49-F238E27FC236}">
                  <a16:creationId xmlns:a16="http://schemas.microsoft.com/office/drawing/2014/main" id="{0B15A93D-CBE3-844F-8483-044A0B63D5F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52791" y="3796446"/>
              <a:ext cx="784100" cy="784100"/>
            </a:xfrm>
            <a:prstGeom prst="rect">
              <a:avLst/>
            </a:prstGeom>
          </p:spPr>
        </p:pic>
        <p:pic>
          <p:nvPicPr>
            <p:cNvPr id="21" name="Afbeelding 20">
              <a:extLst>
                <a:ext uri="{FF2B5EF4-FFF2-40B4-BE49-F238E27FC236}">
                  <a16:creationId xmlns:a16="http://schemas.microsoft.com/office/drawing/2014/main" id="{AE94FCF2-8804-FC4E-97F8-815E1489D39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45976" y="4083445"/>
              <a:ext cx="784100" cy="784100"/>
            </a:xfrm>
            <a:prstGeom prst="rect">
              <a:avLst/>
            </a:prstGeom>
          </p:spPr>
        </p:pic>
        <p:pic>
          <p:nvPicPr>
            <p:cNvPr id="22" name="Afbeelding 21">
              <a:extLst>
                <a:ext uri="{FF2B5EF4-FFF2-40B4-BE49-F238E27FC236}">
                  <a16:creationId xmlns:a16="http://schemas.microsoft.com/office/drawing/2014/main" id="{135D0DA4-FEDC-F546-94DE-9789D89048B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63745" y="4345244"/>
              <a:ext cx="784100" cy="784100"/>
            </a:xfrm>
            <a:prstGeom prst="rect">
              <a:avLst/>
            </a:prstGeom>
          </p:spPr>
        </p:pic>
        <p:pic>
          <p:nvPicPr>
            <p:cNvPr id="23" name="Afbeelding 22">
              <a:extLst>
                <a:ext uri="{FF2B5EF4-FFF2-40B4-BE49-F238E27FC236}">
                  <a16:creationId xmlns:a16="http://schemas.microsoft.com/office/drawing/2014/main" id="{D57EAC0D-F4F3-4F4E-B36D-6F293BE5CFA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11279" y="3164695"/>
              <a:ext cx="784100" cy="784100"/>
            </a:xfrm>
            <a:prstGeom prst="rect">
              <a:avLst/>
            </a:prstGeom>
          </p:spPr>
        </p:pic>
        <p:pic>
          <p:nvPicPr>
            <p:cNvPr id="24" name="Afbeelding 23">
              <a:extLst>
                <a:ext uri="{FF2B5EF4-FFF2-40B4-BE49-F238E27FC236}">
                  <a16:creationId xmlns:a16="http://schemas.microsoft.com/office/drawing/2014/main" id="{0030CA93-456E-5A48-AEBC-B7EB2D06827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18849" y="2150848"/>
              <a:ext cx="784100" cy="784100"/>
            </a:xfrm>
            <a:prstGeom prst="rect">
              <a:avLst/>
            </a:prstGeom>
          </p:spPr>
        </p:pic>
        <p:pic>
          <p:nvPicPr>
            <p:cNvPr id="25" name="Afbeelding 24">
              <a:extLst>
                <a:ext uri="{FF2B5EF4-FFF2-40B4-BE49-F238E27FC236}">
                  <a16:creationId xmlns:a16="http://schemas.microsoft.com/office/drawing/2014/main" id="{EAD69106-022C-014E-82F7-FA317D62C59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52791" y="2707765"/>
              <a:ext cx="784100" cy="784100"/>
            </a:xfrm>
            <a:prstGeom prst="rect">
              <a:avLst/>
            </a:prstGeom>
          </p:spPr>
        </p:pic>
        <p:pic>
          <p:nvPicPr>
            <p:cNvPr id="26" name="Afbeelding 25">
              <a:extLst>
                <a:ext uri="{FF2B5EF4-FFF2-40B4-BE49-F238E27FC236}">
                  <a16:creationId xmlns:a16="http://schemas.microsoft.com/office/drawing/2014/main" id="{6F54BCD3-34D5-AC43-8BF1-25C8AC290143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29832" y="2246910"/>
              <a:ext cx="796192" cy="79619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72357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eperen 15">
            <a:extLst>
              <a:ext uri="{FF2B5EF4-FFF2-40B4-BE49-F238E27FC236}">
                <a16:creationId xmlns:a16="http://schemas.microsoft.com/office/drawing/2014/main" id="{6D28E9D2-2559-CD46-8B55-BACD7AF7F093}"/>
              </a:ext>
            </a:extLst>
          </p:cNvPr>
          <p:cNvGrpSpPr/>
          <p:nvPr/>
        </p:nvGrpSpPr>
        <p:grpSpPr>
          <a:xfrm>
            <a:off x="2449286" y="1039772"/>
            <a:ext cx="6649647" cy="4965446"/>
            <a:chOff x="4385986" y="1438402"/>
            <a:chExt cx="4562878" cy="3728481"/>
          </a:xfrm>
        </p:grpSpPr>
        <p:pic>
          <p:nvPicPr>
            <p:cNvPr id="23" name="Afbeelding 22">
              <a:extLst>
                <a:ext uri="{FF2B5EF4-FFF2-40B4-BE49-F238E27FC236}">
                  <a16:creationId xmlns:a16="http://schemas.microsoft.com/office/drawing/2014/main" id="{60F1CA04-E1C2-3F48-83E3-AAFB2898AF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88328" y="2537848"/>
              <a:ext cx="760536" cy="760536"/>
            </a:xfrm>
            <a:prstGeom prst="rect">
              <a:avLst/>
            </a:prstGeom>
          </p:spPr>
        </p:pic>
        <p:pic>
          <p:nvPicPr>
            <p:cNvPr id="24" name="Afbeelding 23">
              <a:extLst>
                <a:ext uri="{FF2B5EF4-FFF2-40B4-BE49-F238E27FC236}">
                  <a16:creationId xmlns:a16="http://schemas.microsoft.com/office/drawing/2014/main" id="{F628335F-9B4B-8340-8394-B275542D264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34766" y="4406347"/>
              <a:ext cx="760536" cy="760536"/>
            </a:xfrm>
            <a:prstGeom prst="rect">
              <a:avLst/>
            </a:prstGeom>
          </p:spPr>
        </p:pic>
        <p:pic>
          <p:nvPicPr>
            <p:cNvPr id="25" name="Afbeelding 24">
              <a:extLst>
                <a:ext uri="{FF2B5EF4-FFF2-40B4-BE49-F238E27FC236}">
                  <a16:creationId xmlns:a16="http://schemas.microsoft.com/office/drawing/2014/main" id="{BEA22778-425F-4143-8B30-477463F3AB2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85986" y="2522251"/>
              <a:ext cx="760536" cy="760536"/>
            </a:xfrm>
            <a:prstGeom prst="rect">
              <a:avLst/>
            </a:prstGeom>
          </p:spPr>
        </p:pic>
        <p:pic>
          <p:nvPicPr>
            <p:cNvPr id="26" name="Afbeelding 25">
              <a:extLst>
                <a:ext uri="{FF2B5EF4-FFF2-40B4-BE49-F238E27FC236}">
                  <a16:creationId xmlns:a16="http://schemas.microsoft.com/office/drawing/2014/main" id="{A672D464-2C76-E14D-A304-F55D374EE81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34766" y="1438402"/>
              <a:ext cx="760536" cy="760536"/>
            </a:xfrm>
            <a:prstGeom prst="rect">
              <a:avLst/>
            </a:prstGeom>
          </p:spPr>
        </p:pic>
        <p:pic>
          <p:nvPicPr>
            <p:cNvPr id="27" name="Afbeelding 26">
              <a:extLst>
                <a:ext uri="{FF2B5EF4-FFF2-40B4-BE49-F238E27FC236}">
                  <a16:creationId xmlns:a16="http://schemas.microsoft.com/office/drawing/2014/main" id="{34318BA1-DD22-DC40-B6AC-82D39B1D5DA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0850" y="2078141"/>
              <a:ext cx="2109216" cy="2368296"/>
            </a:xfrm>
            <a:prstGeom prst="rect">
              <a:avLst/>
            </a:prstGeom>
          </p:spPr>
        </p:pic>
        <p:pic>
          <p:nvPicPr>
            <p:cNvPr id="28" name="Afbeelding 27">
              <a:extLst>
                <a:ext uri="{FF2B5EF4-FFF2-40B4-BE49-F238E27FC236}">
                  <a16:creationId xmlns:a16="http://schemas.microsoft.com/office/drawing/2014/main" id="{DCF22456-B973-2D43-93BA-4627A8FA401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740" y="3277745"/>
              <a:ext cx="1411224" cy="957072"/>
            </a:xfrm>
            <a:prstGeom prst="rect">
              <a:avLst/>
            </a:prstGeom>
          </p:spPr>
        </p:pic>
        <p:pic>
          <p:nvPicPr>
            <p:cNvPr id="29" name="Afbeelding 28">
              <a:extLst>
                <a:ext uri="{FF2B5EF4-FFF2-40B4-BE49-F238E27FC236}">
                  <a16:creationId xmlns:a16="http://schemas.microsoft.com/office/drawing/2014/main" id="{338B414D-D797-3C4F-9680-7BC5BA1FC1C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3808" y="2383345"/>
              <a:ext cx="801624" cy="621792"/>
            </a:xfrm>
            <a:prstGeom prst="rect">
              <a:avLst/>
            </a:prstGeom>
          </p:spPr>
        </p:pic>
        <p:pic>
          <p:nvPicPr>
            <p:cNvPr id="30" name="Afbeelding 29">
              <a:extLst>
                <a:ext uri="{FF2B5EF4-FFF2-40B4-BE49-F238E27FC236}">
                  <a16:creationId xmlns:a16="http://schemas.microsoft.com/office/drawing/2014/main" id="{0F69E12D-9B61-E941-B286-E5830663ECB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15834" y="2905806"/>
              <a:ext cx="829056" cy="679704"/>
            </a:xfrm>
            <a:prstGeom prst="rect">
              <a:avLst/>
            </a:prstGeom>
          </p:spPr>
        </p:pic>
      </p:grpSp>
      <p:sp>
        <p:nvSpPr>
          <p:cNvPr id="35" name="Tekstvak 34">
            <a:extLst>
              <a:ext uri="{FF2B5EF4-FFF2-40B4-BE49-F238E27FC236}">
                <a16:creationId xmlns:a16="http://schemas.microsoft.com/office/drawing/2014/main" id="{98F76EA2-948D-3949-A6F5-04D8E80411F1}"/>
              </a:ext>
            </a:extLst>
          </p:cNvPr>
          <p:cNvSpPr txBox="1"/>
          <p:nvPr/>
        </p:nvSpPr>
        <p:spPr>
          <a:xfrm>
            <a:off x="203066" y="161064"/>
            <a:ext cx="41424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BEREN OP DE WEG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A938BF99-0FA0-8B21-64DD-DD1DFB049B10}"/>
              </a:ext>
            </a:extLst>
          </p:cNvPr>
          <p:cNvSpPr txBox="1"/>
          <p:nvPr/>
        </p:nvSpPr>
        <p:spPr>
          <a:xfrm>
            <a:off x="2562473" y="4992366"/>
            <a:ext cx="21264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Persoonlijke beren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Onbekendheid, Tijd,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Mandaat, Karakter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A54EA357-B937-1281-495D-A14AB396B427}"/>
              </a:ext>
            </a:extLst>
          </p:cNvPr>
          <p:cNvSpPr txBox="1"/>
          <p:nvPr/>
        </p:nvSpPr>
        <p:spPr>
          <a:xfrm>
            <a:off x="9098933" y="2664623"/>
            <a:ext cx="24783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Organisatieberen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Complexiteit, Timing,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Continuïteit, Budget, ICT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A2AD67C7-A254-6F81-BBEA-710649A66759}"/>
              </a:ext>
            </a:extLst>
          </p:cNvPr>
          <p:cNvSpPr txBox="1"/>
          <p:nvPr/>
        </p:nvSpPr>
        <p:spPr>
          <a:xfrm>
            <a:off x="6472200" y="865598"/>
            <a:ext cx="483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Sturingsberen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Risico’s en aansprakelijkheid, Ongelijkheid,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Kwaliteit, Leiderschap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8F99B4E0-C2C2-0734-5663-11207633E6B1}"/>
              </a:ext>
            </a:extLst>
          </p:cNvPr>
          <p:cNvSpPr txBox="1"/>
          <p:nvPr/>
        </p:nvSpPr>
        <p:spPr>
          <a:xfrm>
            <a:off x="70451" y="2939903"/>
            <a:ext cx="23283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Relatieberen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Effect op anderen,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Draagvlak, Vertrouwen</a:t>
            </a:r>
          </a:p>
        </p:txBody>
      </p:sp>
    </p:spTree>
    <p:extLst>
      <p:ext uri="{BB962C8B-B14F-4D97-AF65-F5344CB8AC3E}">
        <p14:creationId xmlns:p14="http://schemas.microsoft.com/office/powerpoint/2010/main" val="1377358073"/>
      </p:ext>
    </p:extLst>
  </p:cSld>
  <p:clrMapOvr>
    <a:masterClrMapping/>
  </p:clrMapOvr>
</p:sld>
</file>

<file path=ppt/theme/theme1.xml><?xml version="1.0" encoding="utf-8"?>
<a:theme xmlns:a="http://schemas.openxmlformats.org/drawingml/2006/main" name="RWS 16:9 EN">
  <a:themeElements>
    <a:clrScheme name="RWS">
      <a:dk1>
        <a:srgbClr val="000000"/>
      </a:dk1>
      <a:lt1>
        <a:srgbClr val="FFFFFF"/>
      </a:lt1>
      <a:dk2>
        <a:srgbClr val="007BC7"/>
      </a:dk2>
      <a:lt2>
        <a:srgbClr val="FFFFFF"/>
      </a:lt2>
      <a:accent1>
        <a:srgbClr val="007BC7"/>
      </a:accent1>
      <a:accent2>
        <a:srgbClr val="F9E11E"/>
      </a:accent2>
      <a:accent3>
        <a:srgbClr val="000000"/>
      </a:accent3>
      <a:accent4>
        <a:srgbClr val="007BC7"/>
      </a:accent4>
      <a:accent5>
        <a:srgbClr val="F9E11E"/>
      </a:accent5>
      <a:accent6>
        <a:srgbClr val="000000"/>
      </a:accent6>
      <a:hlink>
        <a:srgbClr val="007BC7"/>
      </a:hlink>
      <a:folHlink>
        <a:srgbClr val="007BC7"/>
      </a:folHlink>
    </a:clrScheme>
    <a:fontScheme name="Rijkshuisstij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WS_PowerPoint_16x9_EN_v7 (002) [Read-Only]" id="{FA36DE69-01ED-4E2D-83D0-6A5A5B8C5BF4}" vid="{94B27564-5D96-426E-B72E-2BC4A4177C3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Presentatie RWS 16X9 EN (2)</Template>
  <TotalTime>1118</TotalTime>
  <Words>371</Words>
  <Application>Microsoft Office PowerPoint</Application>
  <PresentationFormat>Breedbeeld</PresentationFormat>
  <Paragraphs>166</Paragraphs>
  <Slides>12</Slides>
  <Notes>11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12</vt:i4>
      </vt:variant>
    </vt:vector>
  </HeadingPairs>
  <TitlesOfParts>
    <vt:vector size="18" baseType="lpstr">
      <vt:lpstr>Arial</vt:lpstr>
      <vt:lpstr>Calibri</vt:lpstr>
      <vt:lpstr>Verdana</vt:lpstr>
      <vt:lpstr>Wingdings</vt:lpstr>
      <vt:lpstr>RWS 16:9 EN</vt:lpstr>
      <vt:lpstr>Office Theme</vt:lpstr>
      <vt:lpstr>Een weg vinden in het regeloerwoud</vt:lpstr>
      <vt:lpstr>PowerPoint-presentatie</vt:lpstr>
      <vt:lpstr>Programma</vt:lpstr>
      <vt:lpstr>PowerPoint-presentatie</vt:lpstr>
      <vt:lpstr>INTERNE REGELS</vt:lpstr>
      <vt:lpstr>PowerPoint-presentatie</vt:lpstr>
      <vt:lpstr>PowerPoint-presentatie</vt:lpstr>
      <vt:lpstr>Ontregelen</vt:lpstr>
      <vt:lpstr>PowerPoint-presentatie</vt:lpstr>
      <vt:lpstr>PowerPoint-presentatie</vt:lpstr>
      <vt:lpstr>Bij RWS - Mandaat - Digitale handtekening - MC in 1 dag - Doorstroom regeling</vt:lpstr>
      <vt:lpstr>Wat doen jullie?</vt:lpstr>
    </vt:vector>
  </TitlesOfParts>
  <Company>Rijkswaterstaat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Pijl, Kina (ON)</dc:creator>
  <dc:description>Template by Orange Pepper_x000d_
2018</dc:description>
  <cp:lastModifiedBy>Jansen, Freek (RWS NOVA)</cp:lastModifiedBy>
  <cp:revision>61</cp:revision>
  <dcterms:created xsi:type="dcterms:W3CDTF">2021-11-25T10:50:36Z</dcterms:created>
  <dcterms:modified xsi:type="dcterms:W3CDTF">2025-03-24T14:57:08Z</dcterms:modified>
</cp:coreProperties>
</file>